
<file path=[Content_Types].xml><?xml version="1.0" encoding="utf-8"?>
<Types xmlns="http://schemas.openxmlformats.org/package/2006/content-types">
  <Default Extension="bin" ContentType="application/vnd.openxmlformats-officedocument.oleObject"/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vml" ContentType="application/vnd.openxmlformats-officedocument.vmlDrawing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2" r:id="rId6"/>
    <p:sldId id="263" r:id="rId7"/>
    <p:sldId id="261" r:id="rId8"/>
    <p:sldId id="265" r:id="rId9"/>
    <p:sldId id="266" r:id="rId10"/>
    <p:sldId id="267" r:id="rId11"/>
    <p:sldId id="268" r:id="rId12"/>
    <p:sldId id="269" r:id="rId13"/>
    <p:sldId id="279" r:id="rId14"/>
    <p:sldId id="277" r:id="rId15"/>
    <p:sldId id="278" r:id="rId16"/>
    <p:sldId id="276" r:id="rId17"/>
    <p:sldId id="274" r:id="rId18"/>
    <p:sldId id="280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AA3E1A8-8D21-47C2-8856-34ADCD3E67BB}" v="124" dt="2020-05-03T21:41:34.563"/>
    <p1510:client id="{2CEA5A73-1DCA-4FF8-AF45-2CB2BEC994AD}" v="562" dt="2020-05-04T03:42:27.139"/>
    <p1510:client id="{94B32EA1-596E-4393-8588-5DDC9B53D098}" v="7" dt="2020-05-04T01:13:36.540"/>
    <p1510:client id="{C167E511-CB8F-4021-9A80-49FFE4BA470A}" v="108" dt="2020-05-04T15:38:10.595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67" d="100"/>
          <a:sy n="67" d="100"/>
        </p:scale>
        <p:origin x="644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6/11/relationships/changesInfo" Target="changesInfos/changesInfo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Barak Shoshany" userId="f961e6d6cc4dbc65" providerId="LiveId" clId="{94B32EA1-596E-4393-8588-5DDC9B53D098}"/>
    <pc:docChg chg="undo custSel modSld">
      <pc:chgData name="Barak Shoshany" userId="f961e6d6cc4dbc65" providerId="LiveId" clId="{94B32EA1-596E-4393-8588-5DDC9B53D098}" dt="2020-05-04T01:13:41.195" v="32" actId="255"/>
      <pc:docMkLst>
        <pc:docMk/>
      </pc:docMkLst>
      <pc:sldChg chg="modSp mod">
        <pc:chgData name="Barak Shoshany" userId="f961e6d6cc4dbc65" providerId="LiveId" clId="{94B32EA1-596E-4393-8588-5DDC9B53D098}" dt="2020-05-04T01:13:41.195" v="32" actId="255"/>
        <pc:sldMkLst>
          <pc:docMk/>
          <pc:sldMk cId="977139701" sldId="257"/>
        </pc:sldMkLst>
        <pc:spChg chg="mod">
          <ac:chgData name="Barak Shoshany" userId="f961e6d6cc4dbc65" providerId="LiveId" clId="{94B32EA1-596E-4393-8588-5DDC9B53D098}" dt="2020-05-04T01:13:41.195" v="32" actId="255"/>
          <ac:spMkLst>
            <pc:docMk/>
            <pc:sldMk cId="977139701" sldId="257"/>
            <ac:spMk id="36" creationId="{4A7368EC-F4FC-48D3-9C08-73520E79ACBF}"/>
          </ac:spMkLst>
        </pc:spChg>
      </pc:sldChg>
      <pc:sldChg chg="modSp mod">
        <pc:chgData name="Barak Shoshany" userId="f961e6d6cc4dbc65" providerId="LiveId" clId="{94B32EA1-596E-4393-8588-5DDC9B53D098}" dt="2020-05-04T01:13:13.559" v="20" actId="20577"/>
        <pc:sldMkLst>
          <pc:docMk/>
          <pc:sldMk cId="1259653650" sldId="258"/>
        </pc:sldMkLst>
        <pc:spChg chg="mod">
          <ac:chgData name="Barak Shoshany" userId="f961e6d6cc4dbc65" providerId="LiveId" clId="{94B32EA1-596E-4393-8588-5DDC9B53D098}" dt="2020-05-04T01:13:13.559" v="20" actId="20577"/>
          <ac:spMkLst>
            <pc:docMk/>
            <pc:sldMk cId="1259653650" sldId="258"/>
            <ac:spMk id="36" creationId="{4A7368EC-F4FC-48D3-9C08-73520E79ACBF}"/>
          </ac:spMkLst>
        </pc:spChg>
      </pc:sldChg>
    </pc:docChg>
  </pc:docChgLst>
  <pc:docChgLst>
    <pc:chgData name="Barak Shoshany" userId="f961e6d6cc4dbc65" providerId="LiveId" clId="{C167E511-CB8F-4021-9A80-49FFE4BA470A}"/>
    <pc:docChg chg="custSel modSld">
      <pc:chgData name="Barak Shoshany" userId="f961e6d6cc4dbc65" providerId="LiveId" clId="{C167E511-CB8F-4021-9A80-49FFE4BA470A}" dt="2020-05-04T16:01:16.657" v="604" actId="20577"/>
      <pc:docMkLst>
        <pc:docMk/>
      </pc:docMkLst>
      <pc:sldChg chg="modSp mod">
        <pc:chgData name="Barak Shoshany" userId="f961e6d6cc4dbc65" providerId="LiveId" clId="{C167E511-CB8F-4021-9A80-49FFE4BA470A}" dt="2020-05-04T14:54:53.635" v="393" actId="20577"/>
        <pc:sldMkLst>
          <pc:docMk/>
          <pc:sldMk cId="977139701" sldId="257"/>
        </pc:sldMkLst>
        <pc:spChg chg="mod">
          <ac:chgData name="Barak Shoshany" userId="f961e6d6cc4dbc65" providerId="LiveId" clId="{C167E511-CB8F-4021-9A80-49FFE4BA470A}" dt="2020-05-04T14:54:53.635" v="393" actId="20577"/>
          <ac:spMkLst>
            <pc:docMk/>
            <pc:sldMk cId="977139701" sldId="257"/>
            <ac:spMk id="36" creationId="{4A7368EC-F4FC-48D3-9C08-73520E79ACBF}"/>
          </ac:spMkLst>
        </pc:spChg>
      </pc:sldChg>
      <pc:sldChg chg="modSp mod">
        <pc:chgData name="Barak Shoshany" userId="f961e6d6cc4dbc65" providerId="LiveId" clId="{C167E511-CB8F-4021-9A80-49FFE4BA470A}" dt="2020-05-04T15:02:09.318" v="444" actId="255"/>
        <pc:sldMkLst>
          <pc:docMk/>
          <pc:sldMk cId="1596173967" sldId="259"/>
        </pc:sldMkLst>
        <pc:spChg chg="mod">
          <ac:chgData name="Barak Shoshany" userId="f961e6d6cc4dbc65" providerId="LiveId" clId="{C167E511-CB8F-4021-9A80-49FFE4BA470A}" dt="2020-05-04T15:02:09.318" v="444" actId="255"/>
          <ac:spMkLst>
            <pc:docMk/>
            <pc:sldMk cId="1596173967" sldId="259"/>
            <ac:spMk id="36" creationId="{4A7368EC-F4FC-48D3-9C08-73520E79ACBF}"/>
          </ac:spMkLst>
        </pc:spChg>
      </pc:sldChg>
      <pc:sldChg chg="modSp mod">
        <pc:chgData name="Barak Shoshany" userId="f961e6d6cc4dbc65" providerId="LiveId" clId="{C167E511-CB8F-4021-9A80-49FFE4BA470A}" dt="2020-05-04T15:12:42.608" v="476" actId="20577"/>
        <pc:sldMkLst>
          <pc:docMk/>
          <pc:sldMk cId="2044671058" sldId="261"/>
        </pc:sldMkLst>
        <pc:spChg chg="mod">
          <ac:chgData name="Barak Shoshany" userId="f961e6d6cc4dbc65" providerId="LiveId" clId="{C167E511-CB8F-4021-9A80-49FFE4BA470A}" dt="2020-05-04T15:12:42.608" v="476" actId="20577"/>
          <ac:spMkLst>
            <pc:docMk/>
            <pc:sldMk cId="2044671058" sldId="261"/>
            <ac:spMk id="36" creationId="{4A7368EC-F4FC-48D3-9C08-73520E79ACBF}"/>
          </ac:spMkLst>
        </pc:spChg>
      </pc:sldChg>
      <pc:sldChg chg="modSp mod">
        <pc:chgData name="Barak Shoshany" userId="f961e6d6cc4dbc65" providerId="LiveId" clId="{C167E511-CB8F-4021-9A80-49FFE4BA470A}" dt="2020-05-03T23:26:09.602" v="198" actId="5793"/>
        <pc:sldMkLst>
          <pc:docMk/>
          <pc:sldMk cId="2567831108" sldId="262"/>
        </pc:sldMkLst>
        <pc:spChg chg="mod">
          <ac:chgData name="Barak Shoshany" userId="f961e6d6cc4dbc65" providerId="LiveId" clId="{C167E511-CB8F-4021-9A80-49FFE4BA470A}" dt="2020-05-03T23:26:09.602" v="198" actId="5793"/>
          <ac:spMkLst>
            <pc:docMk/>
            <pc:sldMk cId="2567831108" sldId="262"/>
            <ac:spMk id="36" creationId="{4A7368EC-F4FC-48D3-9C08-73520E79ACBF}"/>
          </ac:spMkLst>
        </pc:spChg>
      </pc:sldChg>
      <pc:sldChg chg="modSp mod">
        <pc:chgData name="Barak Shoshany" userId="f961e6d6cc4dbc65" providerId="LiveId" clId="{C167E511-CB8F-4021-9A80-49FFE4BA470A}" dt="2020-05-04T15:08:59.182" v="451" actId="20577"/>
        <pc:sldMkLst>
          <pc:docMk/>
          <pc:sldMk cId="1628552374" sldId="263"/>
        </pc:sldMkLst>
        <pc:spChg chg="mod">
          <ac:chgData name="Barak Shoshany" userId="f961e6d6cc4dbc65" providerId="LiveId" clId="{C167E511-CB8F-4021-9A80-49FFE4BA470A}" dt="2020-05-04T15:08:59.182" v="451" actId="20577"/>
          <ac:spMkLst>
            <pc:docMk/>
            <pc:sldMk cId="1628552374" sldId="263"/>
            <ac:spMk id="36" creationId="{4A7368EC-F4FC-48D3-9C08-73520E79ACBF}"/>
          </ac:spMkLst>
        </pc:spChg>
      </pc:sldChg>
      <pc:sldChg chg="modSp mod modAnim">
        <pc:chgData name="Barak Shoshany" userId="f961e6d6cc4dbc65" providerId="LiveId" clId="{C167E511-CB8F-4021-9A80-49FFE4BA470A}" dt="2020-05-04T15:33:39.530" v="577" actId="20577"/>
        <pc:sldMkLst>
          <pc:docMk/>
          <pc:sldMk cId="3783417361" sldId="267"/>
        </pc:sldMkLst>
        <pc:spChg chg="mod">
          <ac:chgData name="Barak Shoshany" userId="f961e6d6cc4dbc65" providerId="LiveId" clId="{C167E511-CB8F-4021-9A80-49FFE4BA470A}" dt="2020-05-04T15:25:13.691" v="532"/>
          <ac:spMkLst>
            <pc:docMk/>
            <pc:sldMk cId="3783417361" sldId="267"/>
            <ac:spMk id="6" creationId="{E59AA427-6B16-4BA2-AA5A-8A5E5F1BB86F}"/>
          </ac:spMkLst>
        </pc:spChg>
        <pc:spChg chg="mod">
          <ac:chgData name="Barak Shoshany" userId="f961e6d6cc4dbc65" providerId="LiveId" clId="{C167E511-CB8F-4021-9A80-49FFE4BA470A}" dt="2020-05-04T15:25:59.017" v="549"/>
          <ac:spMkLst>
            <pc:docMk/>
            <pc:sldMk cId="3783417361" sldId="267"/>
            <ac:spMk id="7" creationId="{682BB7D5-6B12-4DA4-A1B2-FAA623399BC8}"/>
          </ac:spMkLst>
        </pc:spChg>
        <pc:spChg chg="mod">
          <ac:chgData name="Barak Shoshany" userId="f961e6d6cc4dbc65" providerId="LiveId" clId="{C167E511-CB8F-4021-9A80-49FFE4BA470A}" dt="2020-05-04T15:33:39.530" v="577" actId="20577"/>
          <ac:spMkLst>
            <pc:docMk/>
            <pc:sldMk cId="3783417361" sldId="267"/>
            <ac:spMk id="8" creationId="{42065E64-15FD-422A-9987-3FFF4036822B}"/>
          </ac:spMkLst>
        </pc:spChg>
      </pc:sldChg>
      <pc:sldChg chg="modSp mod modAnim">
        <pc:chgData name="Barak Shoshany" userId="f961e6d6cc4dbc65" providerId="LiveId" clId="{C167E511-CB8F-4021-9A80-49FFE4BA470A}" dt="2020-05-04T15:38:10.595" v="597" actId="20577"/>
        <pc:sldMkLst>
          <pc:docMk/>
          <pc:sldMk cId="112132348" sldId="268"/>
        </pc:sldMkLst>
        <pc:spChg chg="mod">
          <ac:chgData name="Barak Shoshany" userId="f961e6d6cc4dbc65" providerId="LiveId" clId="{C167E511-CB8F-4021-9A80-49FFE4BA470A}" dt="2020-05-04T15:38:10.595" v="597" actId="20577"/>
          <ac:spMkLst>
            <pc:docMk/>
            <pc:sldMk cId="112132348" sldId="268"/>
            <ac:spMk id="8" creationId="{DAE6C79F-2FE2-45CF-BC9F-8251AB03DD31}"/>
          </ac:spMkLst>
        </pc:spChg>
      </pc:sldChg>
      <pc:sldChg chg="modSp mod">
        <pc:chgData name="Barak Shoshany" userId="f961e6d6cc4dbc65" providerId="LiveId" clId="{C167E511-CB8F-4021-9A80-49FFE4BA470A}" dt="2020-05-04T00:33:40.509" v="311" actId="20577"/>
        <pc:sldMkLst>
          <pc:docMk/>
          <pc:sldMk cId="3879450847" sldId="273"/>
        </pc:sldMkLst>
        <pc:graphicFrameChg chg="modGraphic">
          <ac:chgData name="Barak Shoshany" userId="f961e6d6cc4dbc65" providerId="LiveId" clId="{C167E511-CB8F-4021-9A80-49FFE4BA470A}" dt="2020-05-04T00:33:40.509" v="311" actId="20577"/>
          <ac:graphicFrameMkLst>
            <pc:docMk/>
            <pc:sldMk cId="3879450847" sldId="273"/>
            <ac:graphicFrameMk id="6" creationId="{DEB7D6D0-7A4D-4714-B243-8D0F515A3521}"/>
          </ac:graphicFrameMkLst>
        </pc:graphicFrameChg>
        <pc:picChg chg="mod ord">
          <ac:chgData name="Barak Shoshany" userId="f961e6d6cc4dbc65" providerId="LiveId" clId="{C167E511-CB8F-4021-9A80-49FFE4BA470A}" dt="2020-05-04T00:22:56.767" v="302" actId="1076"/>
          <ac:picMkLst>
            <pc:docMk/>
            <pc:sldMk cId="3879450847" sldId="273"/>
            <ac:picMk id="5" creationId="{67B6168A-A766-4848-AFBE-02BB17824F9D}"/>
          </ac:picMkLst>
        </pc:picChg>
      </pc:sldChg>
      <pc:sldChg chg="modSp mod">
        <pc:chgData name="Barak Shoshany" userId="f961e6d6cc4dbc65" providerId="LiveId" clId="{C167E511-CB8F-4021-9A80-49FFE4BA470A}" dt="2020-05-04T16:01:16.657" v="604" actId="20577"/>
        <pc:sldMkLst>
          <pc:docMk/>
          <pc:sldMk cId="4093919289" sldId="277"/>
        </pc:sldMkLst>
        <pc:graphicFrameChg chg="modGraphic">
          <ac:chgData name="Barak Shoshany" userId="f961e6d6cc4dbc65" providerId="LiveId" clId="{C167E511-CB8F-4021-9A80-49FFE4BA470A}" dt="2020-05-04T16:01:16.657" v="604" actId="20577"/>
          <ac:graphicFrameMkLst>
            <pc:docMk/>
            <pc:sldMk cId="4093919289" sldId="277"/>
            <ac:graphicFrameMk id="6" creationId="{DEB7D6D0-7A4D-4714-B243-8D0F515A3521}"/>
          </ac:graphicFrameMkLst>
        </pc:graphicFrameChg>
      </pc:sldChg>
    </pc:docChg>
  </pc:docChgLst>
  <pc:docChgLst>
    <pc:chgData name="Barak Shoshany" userId="f961e6d6cc4dbc65" providerId="LiveId" clId="{2AA3E1A8-8D21-47C2-8856-34ADCD3E67BB}"/>
    <pc:docChg chg="undo redo custSel mod addSld delSld modSld sldOrd">
      <pc:chgData name="Barak Shoshany" userId="f961e6d6cc4dbc65" providerId="LiveId" clId="{2AA3E1A8-8D21-47C2-8856-34ADCD3E67BB}" dt="2020-05-03T21:41:34.563" v="2270"/>
      <pc:docMkLst>
        <pc:docMk/>
      </pc:docMkLst>
      <pc:sldChg chg="addSp delSp modSp mod delDesignElem">
        <pc:chgData name="Barak Shoshany" userId="f961e6d6cc4dbc65" providerId="LiveId" clId="{2AA3E1A8-8D21-47C2-8856-34ADCD3E67BB}" dt="2020-05-03T20:46:25.866" v="300"/>
        <pc:sldMkLst>
          <pc:docMk/>
          <pc:sldMk cId="2723029711" sldId="256"/>
        </pc:sldMkLst>
        <pc:spChg chg="mod">
          <ac:chgData name="Barak Shoshany" userId="f961e6d6cc4dbc65" providerId="LiveId" clId="{2AA3E1A8-8D21-47C2-8856-34ADCD3E67BB}" dt="2020-05-03T20:46:25.866" v="300"/>
          <ac:spMkLst>
            <pc:docMk/>
            <pc:sldMk cId="2723029711" sldId="256"/>
            <ac:spMk id="2" creationId="{C39772BE-3026-479E-9D69-87F139130DE7}"/>
          </ac:spMkLst>
        </pc:spChg>
        <pc:spChg chg="mod">
          <ac:chgData name="Barak Shoshany" userId="f961e6d6cc4dbc65" providerId="LiveId" clId="{2AA3E1A8-8D21-47C2-8856-34ADCD3E67BB}" dt="2020-05-03T20:46:16.099" v="295"/>
          <ac:spMkLst>
            <pc:docMk/>
            <pc:sldMk cId="2723029711" sldId="256"/>
            <ac:spMk id="3" creationId="{68897061-FD9B-431F-8DD0-EB20CB2F9D30}"/>
          </ac:spMkLst>
        </pc:spChg>
        <pc:spChg chg="add del">
          <ac:chgData name="Barak Shoshany" userId="f961e6d6cc4dbc65" providerId="LiveId" clId="{2AA3E1A8-8D21-47C2-8856-34ADCD3E67BB}" dt="2020-05-03T20:46:25.866" v="300"/>
          <ac:spMkLst>
            <pc:docMk/>
            <pc:sldMk cId="2723029711" sldId="256"/>
            <ac:spMk id="11" creationId="{A3BAF07C-C39E-42EB-BB22-8D46691D9735}"/>
          </ac:spMkLst>
        </pc:spChg>
        <pc:grpChg chg="add del">
          <ac:chgData name="Barak Shoshany" userId="f961e6d6cc4dbc65" providerId="LiveId" clId="{2AA3E1A8-8D21-47C2-8856-34ADCD3E67BB}" dt="2020-05-03T20:46:25.866" v="300"/>
          <ac:grpSpMkLst>
            <pc:docMk/>
            <pc:sldMk cId="2723029711" sldId="256"/>
            <ac:grpSpMk id="13" creationId="{D8E9CF54-0466-4261-9E62-0249E60E1886}"/>
          </ac:grpSpMkLst>
        </pc:grpChg>
      </pc:sldChg>
      <pc:sldChg chg="addSp delSp modSp new mod setBg">
        <pc:chgData name="Barak Shoshany" userId="f961e6d6cc4dbc65" providerId="LiveId" clId="{2AA3E1A8-8D21-47C2-8856-34ADCD3E67BB}" dt="2020-05-03T20:51:39.855" v="481" actId="255"/>
        <pc:sldMkLst>
          <pc:docMk/>
          <pc:sldMk cId="977139701" sldId="257"/>
        </pc:sldMkLst>
        <pc:spChg chg="mod">
          <ac:chgData name="Barak Shoshany" userId="f961e6d6cc4dbc65" providerId="LiveId" clId="{2AA3E1A8-8D21-47C2-8856-34ADCD3E67BB}" dt="2020-05-03T20:46:33.331" v="303" actId="26606"/>
          <ac:spMkLst>
            <pc:docMk/>
            <pc:sldMk cId="977139701" sldId="257"/>
            <ac:spMk id="2" creationId="{C4B73834-3FC5-4668-AF15-FACBBE2FC977}"/>
          </ac:spMkLst>
        </pc:spChg>
        <pc:spChg chg="add del mod">
          <ac:chgData name="Barak Shoshany" userId="f961e6d6cc4dbc65" providerId="LiveId" clId="{2AA3E1A8-8D21-47C2-8856-34ADCD3E67BB}" dt="2020-05-03T20:46:33.331" v="303" actId="26606"/>
          <ac:spMkLst>
            <pc:docMk/>
            <pc:sldMk cId="977139701" sldId="257"/>
            <ac:spMk id="3" creationId="{4A7368EC-F4FC-48D3-9C08-73520E79ACBF}"/>
          </ac:spMkLst>
        </pc:spChg>
        <pc:spChg chg="add">
          <ac:chgData name="Barak Shoshany" userId="f961e6d6cc4dbc65" providerId="LiveId" clId="{2AA3E1A8-8D21-47C2-8856-34ADCD3E67BB}" dt="2020-05-03T20:46:33.331" v="303" actId="26606"/>
          <ac:spMkLst>
            <pc:docMk/>
            <pc:sldMk cId="977139701" sldId="257"/>
            <ac:spMk id="8" creationId="{C54A3646-77FE-4862-96CE-45260829B18F}"/>
          </ac:spMkLst>
        </pc:spChg>
        <pc:spChg chg="add del">
          <ac:chgData name="Barak Shoshany" userId="f961e6d6cc4dbc65" providerId="LiveId" clId="{2AA3E1A8-8D21-47C2-8856-34ADCD3E67BB}" dt="2020-05-03T20:46:33.318" v="302" actId="26606"/>
          <ac:spMkLst>
            <pc:docMk/>
            <pc:sldMk cId="977139701" sldId="257"/>
            <ac:spMk id="10" creationId="{68575C10-8187-4AC4-AD72-C754EAFD2867}"/>
          </ac:spMkLst>
        </pc:spChg>
        <pc:spChg chg="add">
          <ac:chgData name="Barak Shoshany" userId="f961e6d6cc4dbc65" providerId="LiveId" clId="{2AA3E1A8-8D21-47C2-8856-34ADCD3E67BB}" dt="2020-05-03T20:46:33.331" v="303" actId="26606"/>
          <ac:spMkLst>
            <pc:docMk/>
            <pc:sldMk cId="977139701" sldId="257"/>
            <ac:spMk id="33" creationId="{700D0C16-8549-4373-8B7C-3555082CEA0B}"/>
          </ac:spMkLst>
        </pc:spChg>
        <pc:spChg chg="add">
          <ac:chgData name="Barak Shoshany" userId="f961e6d6cc4dbc65" providerId="LiveId" clId="{2AA3E1A8-8D21-47C2-8856-34ADCD3E67BB}" dt="2020-05-03T20:46:33.331" v="303" actId="26606"/>
          <ac:spMkLst>
            <pc:docMk/>
            <pc:sldMk cId="977139701" sldId="257"/>
            <ac:spMk id="35" creationId="{C7341777-0F86-4E1E-A07F-2076F00D04EC}"/>
          </ac:spMkLst>
        </pc:spChg>
        <pc:spChg chg="add mod">
          <ac:chgData name="Barak Shoshany" userId="f961e6d6cc4dbc65" providerId="LiveId" clId="{2AA3E1A8-8D21-47C2-8856-34ADCD3E67BB}" dt="2020-05-03T20:51:39.855" v="481" actId="255"/>
          <ac:spMkLst>
            <pc:docMk/>
            <pc:sldMk cId="977139701" sldId="257"/>
            <ac:spMk id="36" creationId="{4A7368EC-F4FC-48D3-9C08-73520E79ACBF}"/>
          </ac:spMkLst>
        </pc:spChg>
        <pc:grpChg chg="add">
          <ac:chgData name="Barak Shoshany" userId="f961e6d6cc4dbc65" providerId="LiveId" clId="{2AA3E1A8-8D21-47C2-8856-34ADCD3E67BB}" dt="2020-05-03T20:46:33.331" v="303" actId="26606"/>
          <ac:grpSpMkLst>
            <pc:docMk/>
            <pc:sldMk cId="977139701" sldId="257"/>
            <ac:grpSpMk id="32" creationId="{3F6FA249-9C10-48B9-9F72-1F333D8A9486}"/>
          </ac:grpSpMkLst>
        </pc:grpChg>
        <pc:graphicFrameChg chg="add del">
          <ac:chgData name="Barak Shoshany" userId="f961e6d6cc4dbc65" providerId="LiveId" clId="{2AA3E1A8-8D21-47C2-8856-34ADCD3E67BB}" dt="2020-05-03T20:46:33.318" v="302" actId="26606"/>
          <ac:graphicFrameMkLst>
            <pc:docMk/>
            <pc:sldMk cId="977139701" sldId="257"/>
            <ac:graphicFrameMk id="5" creationId="{C023B07A-6133-4E7C-B46E-13C1A931E374}"/>
          </ac:graphicFrameMkLst>
        </pc:graphicFrameChg>
        <pc:cxnChg chg="add del">
          <ac:chgData name="Barak Shoshany" userId="f961e6d6cc4dbc65" providerId="LiveId" clId="{2AA3E1A8-8D21-47C2-8856-34ADCD3E67BB}" dt="2020-05-03T20:46:33.318" v="302" actId="26606"/>
          <ac:cxnSpMkLst>
            <pc:docMk/>
            <pc:sldMk cId="977139701" sldId="257"/>
            <ac:cxnSpMk id="12" creationId="{74E776C9-ED67-41B7-B3A3-4DF76EF3ACEE}"/>
          </ac:cxnSpMkLst>
        </pc:cxnChg>
      </pc:sldChg>
      <pc:sldChg chg="modSp add mod">
        <pc:chgData name="Barak Shoshany" userId="f961e6d6cc4dbc65" providerId="LiveId" clId="{2AA3E1A8-8D21-47C2-8856-34ADCD3E67BB}" dt="2020-05-03T20:51:35.141" v="480" actId="255"/>
        <pc:sldMkLst>
          <pc:docMk/>
          <pc:sldMk cId="1259653650" sldId="258"/>
        </pc:sldMkLst>
        <pc:spChg chg="mod">
          <ac:chgData name="Barak Shoshany" userId="f961e6d6cc4dbc65" providerId="LiveId" clId="{2AA3E1A8-8D21-47C2-8856-34ADCD3E67BB}" dt="2020-05-03T20:47:36.996" v="320" actId="14100"/>
          <ac:spMkLst>
            <pc:docMk/>
            <pc:sldMk cId="1259653650" sldId="258"/>
            <ac:spMk id="2" creationId="{C4B73834-3FC5-4668-AF15-FACBBE2FC977}"/>
          </ac:spMkLst>
        </pc:spChg>
        <pc:spChg chg="mod">
          <ac:chgData name="Barak Shoshany" userId="f961e6d6cc4dbc65" providerId="LiveId" clId="{2AA3E1A8-8D21-47C2-8856-34ADCD3E67BB}" dt="2020-05-03T20:51:35.141" v="480" actId="255"/>
          <ac:spMkLst>
            <pc:docMk/>
            <pc:sldMk cId="1259653650" sldId="258"/>
            <ac:spMk id="36" creationId="{4A7368EC-F4FC-48D3-9C08-73520E79ACBF}"/>
          </ac:spMkLst>
        </pc:spChg>
      </pc:sldChg>
      <pc:sldChg chg="modSp add del mod">
        <pc:chgData name="Barak Shoshany" userId="f961e6d6cc4dbc65" providerId="LiveId" clId="{2AA3E1A8-8D21-47C2-8856-34ADCD3E67BB}" dt="2020-05-03T20:47:26.989" v="317" actId="47"/>
        <pc:sldMkLst>
          <pc:docMk/>
          <pc:sldMk cId="4288022590" sldId="258"/>
        </pc:sldMkLst>
        <pc:spChg chg="mod">
          <ac:chgData name="Barak Shoshany" userId="f961e6d6cc4dbc65" providerId="LiveId" clId="{2AA3E1A8-8D21-47C2-8856-34ADCD3E67BB}" dt="2020-05-03T20:47:14.886" v="315" actId="6549"/>
          <ac:spMkLst>
            <pc:docMk/>
            <pc:sldMk cId="4288022590" sldId="258"/>
            <ac:spMk id="2" creationId="{C4B73834-3FC5-4668-AF15-FACBBE2FC977}"/>
          </ac:spMkLst>
        </pc:spChg>
      </pc:sldChg>
      <pc:sldChg chg="modSp add mod">
        <pc:chgData name="Barak Shoshany" userId="f961e6d6cc4dbc65" providerId="LiveId" clId="{2AA3E1A8-8D21-47C2-8856-34ADCD3E67BB}" dt="2020-05-03T21:00:01.830" v="1315" actId="20577"/>
        <pc:sldMkLst>
          <pc:docMk/>
          <pc:sldMk cId="1596173967" sldId="259"/>
        </pc:sldMkLst>
        <pc:spChg chg="mod">
          <ac:chgData name="Barak Shoshany" userId="f961e6d6cc4dbc65" providerId="LiveId" clId="{2AA3E1A8-8D21-47C2-8856-34ADCD3E67BB}" dt="2020-05-03T21:00:01.830" v="1315" actId="20577"/>
          <ac:spMkLst>
            <pc:docMk/>
            <pc:sldMk cId="1596173967" sldId="259"/>
            <ac:spMk id="2" creationId="{C4B73834-3FC5-4668-AF15-FACBBE2FC977}"/>
          </ac:spMkLst>
        </pc:spChg>
        <pc:spChg chg="mod">
          <ac:chgData name="Barak Shoshany" userId="f961e6d6cc4dbc65" providerId="LiveId" clId="{2AA3E1A8-8D21-47C2-8856-34ADCD3E67BB}" dt="2020-05-03T20:59:35.014" v="1290" actId="20577"/>
          <ac:spMkLst>
            <pc:docMk/>
            <pc:sldMk cId="1596173967" sldId="259"/>
            <ac:spMk id="36" creationId="{4A7368EC-F4FC-48D3-9C08-73520E79ACBF}"/>
          </ac:spMkLst>
        </pc:spChg>
      </pc:sldChg>
      <pc:sldChg chg="modSp add del mod">
        <pc:chgData name="Barak Shoshany" userId="f961e6d6cc4dbc65" providerId="LiveId" clId="{2AA3E1A8-8D21-47C2-8856-34ADCD3E67BB}" dt="2020-05-03T21:04:03.460" v="1657" actId="2696"/>
        <pc:sldMkLst>
          <pc:docMk/>
          <pc:sldMk cId="2523129906" sldId="260"/>
        </pc:sldMkLst>
        <pc:spChg chg="mod">
          <ac:chgData name="Barak Shoshany" userId="f961e6d6cc4dbc65" providerId="LiveId" clId="{2AA3E1A8-8D21-47C2-8856-34ADCD3E67BB}" dt="2020-05-03T20:59:53.526" v="1297" actId="6549"/>
          <ac:spMkLst>
            <pc:docMk/>
            <pc:sldMk cId="2523129906" sldId="260"/>
            <ac:spMk id="2" creationId="{C4B73834-3FC5-4668-AF15-FACBBE2FC977}"/>
          </ac:spMkLst>
        </pc:spChg>
        <pc:spChg chg="mod">
          <ac:chgData name="Barak Shoshany" userId="f961e6d6cc4dbc65" providerId="LiveId" clId="{2AA3E1A8-8D21-47C2-8856-34ADCD3E67BB}" dt="2020-05-03T21:03:33.648" v="1613" actId="21"/>
          <ac:spMkLst>
            <pc:docMk/>
            <pc:sldMk cId="2523129906" sldId="260"/>
            <ac:spMk id="36" creationId="{4A7368EC-F4FC-48D3-9C08-73520E79ACBF}"/>
          </ac:spMkLst>
        </pc:spChg>
      </pc:sldChg>
      <pc:sldChg chg="modSp add mod ord">
        <pc:chgData name="Barak Shoshany" userId="f961e6d6cc4dbc65" providerId="LiveId" clId="{2AA3E1A8-8D21-47C2-8856-34ADCD3E67BB}" dt="2020-05-03T21:02:35.874" v="1588" actId="255"/>
        <pc:sldMkLst>
          <pc:docMk/>
          <pc:sldMk cId="2044671058" sldId="261"/>
        </pc:sldMkLst>
        <pc:spChg chg="mod">
          <ac:chgData name="Barak Shoshany" userId="f961e6d6cc4dbc65" providerId="LiveId" clId="{2AA3E1A8-8D21-47C2-8856-34ADCD3E67BB}" dt="2020-05-03T21:01:35.717" v="1403" actId="14100"/>
          <ac:spMkLst>
            <pc:docMk/>
            <pc:sldMk cId="2044671058" sldId="261"/>
            <ac:spMk id="2" creationId="{C4B73834-3FC5-4668-AF15-FACBBE2FC977}"/>
          </ac:spMkLst>
        </pc:spChg>
        <pc:spChg chg="mod">
          <ac:chgData name="Barak Shoshany" userId="f961e6d6cc4dbc65" providerId="LiveId" clId="{2AA3E1A8-8D21-47C2-8856-34ADCD3E67BB}" dt="2020-05-03T21:02:35.874" v="1588" actId="255"/>
          <ac:spMkLst>
            <pc:docMk/>
            <pc:sldMk cId="2044671058" sldId="261"/>
            <ac:spMk id="36" creationId="{4A7368EC-F4FC-48D3-9C08-73520E79ACBF}"/>
          </ac:spMkLst>
        </pc:spChg>
      </pc:sldChg>
      <pc:sldChg chg="modSp add mod">
        <pc:chgData name="Barak Shoshany" userId="f961e6d6cc4dbc65" providerId="LiveId" clId="{2AA3E1A8-8D21-47C2-8856-34ADCD3E67BB}" dt="2020-05-03T21:03:24.582" v="1609" actId="20577"/>
        <pc:sldMkLst>
          <pc:docMk/>
          <pc:sldMk cId="2567831108" sldId="262"/>
        </pc:sldMkLst>
        <pc:spChg chg="mod">
          <ac:chgData name="Barak Shoshany" userId="f961e6d6cc4dbc65" providerId="LiveId" clId="{2AA3E1A8-8D21-47C2-8856-34ADCD3E67BB}" dt="2020-05-03T21:03:14.894" v="1605" actId="20577"/>
          <ac:spMkLst>
            <pc:docMk/>
            <pc:sldMk cId="2567831108" sldId="262"/>
            <ac:spMk id="2" creationId="{C4B73834-3FC5-4668-AF15-FACBBE2FC977}"/>
          </ac:spMkLst>
        </pc:spChg>
        <pc:spChg chg="mod">
          <ac:chgData name="Barak Shoshany" userId="f961e6d6cc4dbc65" providerId="LiveId" clId="{2AA3E1A8-8D21-47C2-8856-34ADCD3E67BB}" dt="2020-05-03T21:03:24.582" v="1609" actId="20577"/>
          <ac:spMkLst>
            <pc:docMk/>
            <pc:sldMk cId="2567831108" sldId="262"/>
            <ac:spMk id="36" creationId="{4A7368EC-F4FC-48D3-9C08-73520E79ACBF}"/>
          </ac:spMkLst>
        </pc:spChg>
      </pc:sldChg>
      <pc:sldChg chg="modSp add mod">
        <pc:chgData name="Barak Shoshany" userId="f961e6d6cc4dbc65" providerId="LiveId" clId="{2AA3E1A8-8D21-47C2-8856-34ADCD3E67BB}" dt="2020-05-03T21:03:58.150" v="1656" actId="20577"/>
        <pc:sldMkLst>
          <pc:docMk/>
          <pc:sldMk cId="1628552374" sldId="263"/>
        </pc:sldMkLst>
        <pc:spChg chg="mod">
          <ac:chgData name="Barak Shoshany" userId="f961e6d6cc4dbc65" providerId="LiveId" clId="{2AA3E1A8-8D21-47C2-8856-34ADCD3E67BB}" dt="2020-05-03T21:03:30.238" v="1612" actId="20577"/>
          <ac:spMkLst>
            <pc:docMk/>
            <pc:sldMk cId="1628552374" sldId="263"/>
            <ac:spMk id="2" creationId="{C4B73834-3FC5-4668-AF15-FACBBE2FC977}"/>
          </ac:spMkLst>
        </pc:spChg>
        <pc:spChg chg="mod">
          <ac:chgData name="Barak Shoshany" userId="f961e6d6cc4dbc65" providerId="LiveId" clId="{2AA3E1A8-8D21-47C2-8856-34ADCD3E67BB}" dt="2020-05-03T21:03:58.150" v="1656" actId="20577"/>
          <ac:spMkLst>
            <pc:docMk/>
            <pc:sldMk cId="1628552374" sldId="263"/>
            <ac:spMk id="36" creationId="{4A7368EC-F4FC-48D3-9C08-73520E79ACBF}"/>
          </ac:spMkLst>
        </pc:spChg>
      </pc:sldChg>
      <pc:sldChg chg="new del">
        <pc:chgData name="Barak Shoshany" userId="f961e6d6cc4dbc65" providerId="LiveId" clId="{2AA3E1A8-8D21-47C2-8856-34ADCD3E67BB}" dt="2020-05-03T21:04:41.826" v="1660" actId="47"/>
        <pc:sldMkLst>
          <pc:docMk/>
          <pc:sldMk cId="1058678396" sldId="264"/>
        </pc:sldMkLst>
      </pc:sldChg>
      <pc:sldChg chg="addSp delSp modSp new mod setBg">
        <pc:chgData name="Barak Shoshany" userId="f961e6d6cc4dbc65" providerId="LiveId" clId="{2AA3E1A8-8D21-47C2-8856-34ADCD3E67BB}" dt="2020-05-03T21:09:45.566" v="1706" actId="26606"/>
        <pc:sldMkLst>
          <pc:docMk/>
          <pc:sldMk cId="4011756315" sldId="265"/>
        </pc:sldMkLst>
        <pc:spChg chg="mod ord">
          <ac:chgData name="Barak Shoshany" userId="f961e6d6cc4dbc65" providerId="LiveId" clId="{2AA3E1A8-8D21-47C2-8856-34ADCD3E67BB}" dt="2020-05-03T21:09:45.566" v="1706" actId="26606"/>
          <ac:spMkLst>
            <pc:docMk/>
            <pc:sldMk cId="4011756315" sldId="265"/>
            <ac:spMk id="2" creationId="{13268663-E98D-4934-9C04-1C7F7C1DE13D}"/>
          </ac:spMkLst>
        </pc:spChg>
        <pc:spChg chg="add del mod">
          <ac:chgData name="Barak Shoshany" userId="f961e6d6cc4dbc65" providerId="LiveId" clId="{2AA3E1A8-8D21-47C2-8856-34ADCD3E67BB}" dt="2020-05-03T21:08:57.504" v="1689" actId="478"/>
          <ac:spMkLst>
            <pc:docMk/>
            <pc:sldMk cId="4011756315" sldId="265"/>
            <ac:spMk id="3" creationId="{0B3926EA-288C-46D9-9693-01075C90027A}"/>
          </ac:spMkLst>
        </pc:spChg>
        <pc:spChg chg="add del">
          <ac:chgData name="Barak Shoshany" userId="f961e6d6cc4dbc65" providerId="LiveId" clId="{2AA3E1A8-8D21-47C2-8856-34ADCD3E67BB}" dt="2020-05-03T21:09:30.221" v="1703" actId="26606"/>
          <ac:spMkLst>
            <pc:docMk/>
            <pc:sldMk cId="4011756315" sldId="265"/>
            <ac:spMk id="6" creationId="{9DAE9059-5BC0-4B75-B536-54BFB08FFE22}"/>
          </ac:spMkLst>
        </pc:spChg>
        <pc:spChg chg="add del">
          <ac:chgData name="Barak Shoshany" userId="f961e6d6cc4dbc65" providerId="LiveId" clId="{2AA3E1A8-8D21-47C2-8856-34ADCD3E67BB}" dt="2020-05-03T21:05:23.174" v="1671" actId="26606"/>
          <ac:spMkLst>
            <pc:docMk/>
            <pc:sldMk cId="4011756315" sldId="265"/>
            <ac:spMk id="7" creationId="{3FA16239-4EC6-4FEB-AEE0-5399A916102D}"/>
          </ac:spMkLst>
        </pc:spChg>
        <pc:spChg chg="add del mod">
          <ac:chgData name="Barak Shoshany" userId="f961e6d6cc4dbc65" providerId="LiveId" clId="{2AA3E1A8-8D21-47C2-8856-34ADCD3E67BB}" dt="2020-05-03T21:09:07.662" v="1693" actId="478"/>
          <ac:spMkLst>
            <pc:docMk/>
            <pc:sldMk cId="4011756315" sldId="265"/>
            <ac:spMk id="8" creationId="{F79351D9-2637-4789-A06D-AE761BBBB4FC}"/>
          </ac:spMkLst>
        </pc:spChg>
        <pc:spChg chg="add del">
          <ac:chgData name="Barak Shoshany" userId="f961e6d6cc4dbc65" providerId="LiveId" clId="{2AA3E1A8-8D21-47C2-8856-34ADCD3E67BB}" dt="2020-05-03T21:09:30.221" v="1703" actId="26606"/>
          <ac:spMkLst>
            <pc:docMk/>
            <pc:sldMk cId="4011756315" sldId="265"/>
            <ac:spMk id="11" creationId="{F17EE558-8341-47F3-B29A-14E701B362B4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22" creationId="{4EDB2B02-86A2-46F5-A4BE-B7D9B10411D6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23" creationId="{43954639-FB5D-41F4-9560-6F6DFE778425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25" creationId="{07322A9E-F1EC-405E-8971-BA906EFFCCB8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27" creationId="{A5704422-1118-4FD1-95AD-29A064EB80D9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29" creationId="{A88B2AAA-B805-498E-A9E6-98B885855498}"/>
          </ac:spMkLst>
        </pc:spChg>
        <pc:spChg chg="add del">
          <ac:chgData name="Barak Shoshany" userId="f961e6d6cc4dbc65" providerId="LiveId" clId="{2AA3E1A8-8D21-47C2-8856-34ADCD3E67BB}" dt="2020-05-03T21:05:23.174" v="1671" actId="26606"/>
          <ac:spMkLst>
            <pc:docMk/>
            <pc:sldMk cId="4011756315" sldId="265"/>
            <ac:spMk id="30" creationId="{30AD7924-1265-4ADB-A88C-804B0BD8E27D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31" creationId="{9B8051E0-19D7-43E1-BFD9-E6DBFEB3A3F1}"/>
          </ac:spMkLst>
        </pc:spChg>
        <pc:spChg chg="add del">
          <ac:chgData name="Barak Shoshany" userId="f961e6d6cc4dbc65" providerId="LiveId" clId="{2AA3E1A8-8D21-47C2-8856-34ADCD3E67BB}" dt="2020-05-03T21:06:07.640" v="1673" actId="26606"/>
          <ac:spMkLst>
            <pc:docMk/>
            <pc:sldMk cId="4011756315" sldId="265"/>
            <ac:spMk id="32" creationId="{7842FC68-61FD-4700-8A22-BB8B071884DB}"/>
          </ac:spMkLst>
        </pc:spChg>
        <pc:spChg chg="add del">
          <ac:chgData name="Barak Shoshany" userId="f961e6d6cc4dbc65" providerId="LiveId" clId="{2AA3E1A8-8D21-47C2-8856-34ADCD3E67BB}" dt="2020-05-03T21:06:07.640" v="1673" actId="26606"/>
          <ac:spMkLst>
            <pc:docMk/>
            <pc:sldMk cId="4011756315" sldId="265"/>
            <ac:spMk id="33" creationId="{6BDBA639-2A71-4A60-A71A-FF1836F546CE}"/>
          </ac:spMkLst>
        </pc:spChg>
        <pc:spChg chg="add del">
          <ac:chgData name="Barak Shoshany" userId="f961e6d6cc4dbc65" providerId="LiveId" clId="{2AA3E1A8-8D21-47C2-8856-34ADCD3E67BB}" dt="2020-05-03T21:06:07.640" v="1673" actId="26606"/>
          <ac:spMkLst>
            <pc:docMk/>
            <pc:sldMk cId="4011756315" sldId="265"/>
            <ac:spMk id="35" creationId="{D9C506D7-84CB-4057-A44A-465313E78538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37" creationId="{E898931C-0323-41FA-A036-20F818B1FF81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39" creationId="{89AFE9DD-0792-4B98-B4EB-97ACA17E6AA8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41" creationId="{3981F5C4-9AE1-404E-AF44-A4E6DB374F9D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43" creationId="{763C1781-8726-4FAC-8C45-FF40376BE409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45" creationId="{301491B5-56C7-43DC-A3D9-861EECCA056A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47" creationId="{237E2353-22DF-46E0-A200-FB30F8F394E2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49" creationId="{DD6138DB-057B-45F7-A5F4-E7BFDA20D02C}"/>
          </ac:spMkLst>
        </pc:spChg>
        <pc:spChg chg="add del">
          <ac:chgData name="Barak Shoshany" userId="f961e6d6cc4dbc65" providerId="LiveId" clId="{2AA3E1A8-8D21-47C2-8856-34ADCD3E67BB}" dt="2020-05-03T21:09:20.099" v="1696" actId="26606"/>
          <ac:spMkLst>
            <pc:docMk/>
            <pc:sldMk cId="4011756315" sldId="265"/>
            <ac:spMk id="51" creationId="{79A54AB1-B64F-4843-BFAB-81CB74E66B65}"/>
          </ac:spMkLst>
        </pc:spChg>
        <pc:spChg chg="add del">
          <ac:chgData name="Barak Shoshany" userId="f961e6d6cc4dbc65" providerId="LiveId" clId="{2AA3E1A8-8D21-47C2-8856-34ADCD3E67BB}" dt="2020-05-03T21:09:27.636" v="1698" actId="26606"/>
          <ac:spMkLst>
            <pc:docMk/>
            <pc:sldMk cId="4011756315" sldId="265"/>
            <ac:spMk id="53" creationId="{C7D023E4-8DE1-436E-9847-ED6A4B4B04FD}"/>
          </ac:spMkLst>
        </pc:spChg>
        <pc:spChg chg="add del">
          <ac:chgData name="Barak Shoshany" userId="f961e6d6cc4dbc65" providerId="LiveId" clId="{2AA3E1A8-8D21-47C2-8856-34ADCD3E67BB}" dt="2020-05-03T21:09:27.636" v="1698" actId="26606"/>
          <ac:spMkLst>
            <pc:docMk/>
            <pc:sldMk cId="4011756315" sldId="265"/>
            <ac:spMk id="56" creationId="{145B2F28-3A18-4BC2-8E92-9AF66F147CBA}"/>
          </ac:spMkLst>
        </pc:spChg>
        <pc:spChg chg="add del">
          <ac:chgData name="Barak Shoshany" userId="f961e6d6cc4dbc65" providerId="LiveId" clId="{2AA3E1A8-8D21-47C2-8856-34ADCD3E67BB}" dt="2020-05-03T21:09:28.614" v="1700" actId="26606"/>
          <ac:spMkLst>
            <pc:docMk/>
            <pc:sldMk cId="4011756315" sldId="265"/>
            <ac:spMk id="63" creationId="{6753252F-4873-4F63-801D-CC719279A7D5}"/>
          </ac:spMkLst>
        </pc:spChg>
        <pc:spChg chg="add del">
          <ac:chgData name="Barak Shoshany" userId="f961e6d6cc4dbc65" providerId="LiveId" clId="{2AA3E1A8-8D21-47C2-8856-34ADCD3E67BB}" dt="2020-05-03T21:09:28.614" v="1700" actId="26606"/>
          <ac:spMkLst>
            <pc:docMk/>
            <pc:sldMk cId="4011756315" sldId="265"/>
            <ac:spMk id="64" creationId="{047C8CCB-F95D-4249-92DD-651249D3535A}"/>
          </ac:spMkLst>
        </pc:spChg>
        <pc:spChg chg="add del">
          <ac:chgData name="Barak Shoshany" userId="f961e6d6cc4dbc65" providerId="LiveId" clId="{2AA3E1A8-8D21-47C2-8856-34ADCD3E67BB}" dt="2020-05-03T21:09:30.213" v="1702" actId="26606"/>
          <ac:spMkLst>
            <pc:docMk/>
            <pc:sldMk cId="4011756315" sldId="265"/>
            <ac:spMk id="66" creationId="{1FBD4BA0-5E13-4403-B4A7-40DF3A0185D3}"/>
          </ac:spMkLst>
        </pc:spChg>
        <pc:spChg chg="add del">
          <ac:chgData name="Barak Shoshany" userId="f961e6d6cc4dbc65" providerId="LiveId" clId="{2AA3E1A8-8D21-47C2-8856-34ADCD3E67BB}" dt="2020-05-03T21:09:45.566" v="1706" actId="26606"/>
          <ac:spMkLst>
            <pc:docMk/>
            <pc:sldMk cId="4011756315" sldId="265"/>
            <ac:spMk id="81" creationId="{A4AC5506-6312-4701-8D3C-40187889A947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86" creationId="{07322A9E-F1EC-405E-8971-BA906EFFCCB8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88" creationId="{A5704422-1118-4FD1-95AD-29A064EB80D9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90" creationId="{A88B2AAA-B805-498E-A9E6-98B885855498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92" creationId="{9B8051E0-19D7-43E1-BFD9-E6DBFEB3A3F1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94" creationId="{4EDB2B02-86A2-46F5-A4BE-B7D9B10411D6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96" creationId="{43954639-FB5D-41F4-9560-6F6DFE778425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98" creationId="{E898931C-0323-41FA-A036-20F818B1FF81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100" creationId="{89AFE9DD-0792-4B98-B4EB-97ACA17E6AA8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102" creationId="{3981F5C4-9AE1-404E-AF44-A4E6DB374F9D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104" creationId="{763C1781-8726-4FAC-8C45-FF40376BE409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106" creationId="{301491B5-56C7-43DC-A3D9-861EECCA056A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108" creationId="{237E2353-22DF-46E0-A200-FB30F8F394E2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110" creationId="{DD6138DB-057B-45F7-A5F4-E7BFDA20D02C}"/>
          </ac:spMkLst>
        </pc:spChg>
        <pc:spChg chg="add del">
          <ac:chgData name="Barak Shoshany" userId="f961e6d6cc4dbc65" providerId="LiveId" clId="{2AA3E1A8-8D21-47C2-8856-34ADCD3E67BB}" dt="2020-05-03T21:09:45.558" v="1705" actId="26606"/>
          <ac:spMkLst>
            <pc:docMk/>
            <pc:sldMk cId="4011756315" sldId="265"/>
            <ac:spMk id="112" creationId="{79A54AB1-B64F-4843-BFAB-81CB74E66B65}"/>
          </ac:spMkLst>
        </pc:spChg>
        <pc:spChg chg="add">
          <ac:chgData name="Barak Shoshany" userId="f961e6d6cc4dbc65" providerId="LiveId" clId="{2AA3E1A8-8D21-47C2-8856-34ADCD3E67BB}" dt="2020-05-03T21:09:45.566" v="1706" actId="26606"/>
          <ac:spMkLst>
            <pc:docMk/>
            <pc:sldMk cId="4011756315" sldId="265"/>
            <ac:spMk id="114" creationId="{1FBD4BA0-5E13-4403-B4A7-40DF3A0185D3}"/>
          </ac:spMkLst>
        </pc:spChg>
        <pc:grpChg chg="add del">
          <ac:chgData name="Barak Shoshany" userId="f961e6d6cc4dbc65" providerId="LiveId" clId="{2AA3E1A8-8D21-47C2-8856-34ADCD3E67BB}" dt="2020-05-03T21:05:23.174" v="1671" actId="26606"/>
          <ac:grpSpMkLst>
            <pc:docMk/>
            <pc:sldMk cId="4011756315" sldId="265"/>
            <ac:grpSpMk id="9" creationId="{2BE4B43C-E9B9-48A5-95C0-41EA1E9C4A61}"/>
          </ac:grpSpMkLst>
        </pc:grpChg>
        <pc:grpChg chg="add del">
          <ac:chgData name="Barak Shoshany" userId="f961e6d6cc4dbc65" providerId="LiveId" clId="{2AA3E1A8-8D21-47C2-8856-34ADCD3E67BB}" dt="2020-05-03T21:09:30.221" v="1703" actId="26606"/>
          <ac:grpSpMkLst>
            <pc:docMk/>
            <pc:sldMk cId="4011756315" sldId="265"/>
            <ac:grpSpMk id="13" creationId="{73FC59CD-C9DA-4650-8128-10CD2396E33D}"/>
          </ac:grpSpMkLst>
        </pc:grpChg>
        <pc:grpChg chg="add del">
          <ac:chgData name="Barak Shoshany" userId="f961e6d6cc4dbc65" providerId="LiveId" clId="{2AA3E1A8-8D21-47C2-8856-34ADCD3E67BB}" dt="2020-05-03T21:06:07.640" v="1673" actId="26606"/>
          <ac:grpSpMkLst>
            <pc:docMk/>
            <pc:sldMk cId="4011756315" sldId="265"/>
            <ac:grpSpMk id="34" creationId="{5E208A8B-5EBD-4532-BE72-26414FA7CFF6}"/>
          </ac:grpSpMkLst>
        </pc:grpChg>
        <pc:grpChg chg="add del">
          <ac:chgData name="Barak Shoshany" userId="f961e6d6cc4dbc65" providerId="LiveId" clId="{2AA3E1A8-8D21-47C2-8856-34ADCD3E67BB}" dt="2020-05-03T21:09:27.636" v="1698" actId="26606"/>
          <ac:grpSpMkLst>
            <pc:docMk/>
            <pc:sldMk cId="4011756315" sldId="265"/>
            <ac:grpSpMk id="54" creationId="{81CC5389-CB4A-43B7-9A0E-5447CE0BC294}"/>
          </ac:grpSpMkLst>
        </pc:grpChg>
        <pc:grpChg chg="add del">
          <ac:chgData name="Barak Shoshany" userId="f961e6d6cc4dbc65" providerId="LiveId" clId="{2AA3E1A8-8D21-47C2-8856-34ADCD3E67BB}" dt="2020-05-03T21:09:27.636" v="1698" actId="26606"/>
          <ac:grpSpMkLst>
            <pc:docMk/>
            <pc:sldMk cId="4011756315" sldId="265"/>
            <ac:grpSpMk id="57" creationId="{FA65A26F-1F64-451C-BFA2-F92410951FA3}"/>
          </ac:grpSpMkLst>
        </pc:grpChg>
        <pc:grpChg chg="add del">
          <ac:chgData name="Barak Shoshany" userId="f961e6d6cc4dbc65" providerId="LiveId" clId="{2AA3E1A8-8D21-47C2-8856-34ADCD3E67BB}" dt="2020-05-03T21:09:30.213" v="1702" actId="26606"/>
          <ac:grpSpMkLst>
            <pc:docMk/>
            <pc:sldMk cId="4011756315" sldId="265"/>
            <ac:grpSpMk id="67" creationId="{622F0806-F5D8-4CCD-A924-6CC3D7BB26F7}"/>
          </ac:grpSpMkLst>
        </pc:grpChg>
        <pc:grpChg chg="add">
          <ac:chgData name="Barak Shoshany" userId="f961e6d6cc4dbc65" providerId="LiveId" clId="{2AA3E1A8-8D21-47C2-8856-34ADCD3E67BB}" dt="2020-05-03T21:09:45.566" v="1706" actId="26606"/>
          <ac:grpSpMkLst>
            <pc:docMk/>
            <pc:sldMk cId="4011756315" sldId="265"/>
            <ac:grpSpMk id="115" creationId="{622F0806-F5D8-4CCD-A924-6CC3D7BB26F7}"/>
          </ac:grpSpMkLst>
        </pc:grpChg>
        <pc:picChg chg="add del mod ord">
          <ac:chgData name="Barak Shoshany" userId="f961e6d6cc4dbc65" providerId="LiveId" clId="{2AA3E1A8-8D21-47C2-8856-34ADCD3E67BB}" dt="2020-05-03T21:09:45.566" v="1706" actId="26606"/>
          <ac:picMkLst>
            <pc:docMk/>
            <pc:sldMk cId="4011756315" sldId="265"/>
            <ac:picMk id="5" creationId="{EBFD7382-21C4-4AFA-B6AC-A62782E0D45A}"/>
          </ac:picMkLst>
        </pc:picChg>
      </pc:sldChg>
      <pc:sldChg chg="addSp delSp modSp add mod ord">
        <pc:chgData name="Barak Shoshany" userId="f961e6d6cc4dbc65" providerId="LiveId" clId="{2AA3E1A8-8D21-47C2-8856-34ADCD3E67BB}" dt="2020-05-03T21:11:22.418" v="1735" actId="26606"/>
        <pc:sldMkLst>
          <pc:docMk/>
          <pc:sldMk cId="1632959812" sldId="266"/>
        </pc:sldMkLst>
        <pc:spChg chg="mod ord">
          <ac:chgData name="Barak Shoshany" userId="f961e6d6cc4dbc65" providerId="LiveId" clId="{2AA3E1A8-8D21-47C2-8856-34ADCD3E67BB}" dt="2020-05-03T21:11:22.418" v="1735" actId="26606"/>
          <ac:spMkLst>
            <pc:docMk/>
            <pc:sldMk cId="1632959812" sldId="266"/>
            <ac:spMk id="2" creationId="{C4B73834-3FC5-4668-AF15-FACBBE2FC977}"/>
          </ac:spMkLst>
        </pc:spChg>
        <pc:spChg chg="add del mod">
          <ac:chgData name="Barak Shoshany" userId="f961e6d6cc4dbc65" providerId="LiveId" clId="{2AA3E1A8-8D21-47C2-8856-34ADCD3E67BB}" dt="2020-05-03T21:10:37.023" v="1718" actId="478"/>
          <ac:spMkLst>
            <pc:docMk/>
            <pc:sldMk cId="1632959812" sldId="266"/>
            <ac:spMk id="4" creationId="{B5ECBF91-448B-4F36-BE83-834CE11E0D3C}"/>
          </ac:spMkLst>
        </pc:spChg>
        <pc:spChg chg="add del">
          <ac:chgData name="Barak Shoshany" userId="f961e6d6cc4dbc65" providerId="LiveId" clId="{2AA3E1A8-8D21-47C2-8856-34ADCD3E67BB}" dt="2020-05-03T21:11:22.418" v="1735" actId="26606"/>
          <ac:spMkLst>
            <pc:docMk/>
            <pc:sldMk cId="1632959812" sldId="266"/>
            <ac:spMk id="8" creationId="{C54A3646-77FE-4862-96CE-45260829B18F}"/>
          </ac:spMkLst>
        </pc:spChg>
        <pc:spChg chg="add del">
          <ac:chgData name="Barak Shoshany" userId="f961e6d6cc4dbc65" providerId="LiveId" clId="{2AA3E1A8-8D21-47C2-8856-34ADCD3E67BB}" dt="2020-05-03T21:11:22.418" v="1735" actId="26606"/>
          <ac:spMkLst>
            <pc:docMk/>
            <pc:sldMk cId="1632959812" sldId="266"/>
            <ac:spMk id="33" creationId="{700D0C16-8549-4373-8B7C-3555082CEA0B}"/>
          </ac:spMkLst>
        </pc:spChg>
        <pc:spChg chg="add del">
          <ac:chgData name="Barak Shoshany" userId="f961e6d6cc4dbc65" providerId="LiveId" clId="{2AA3E1A8-8D21-47C2-8856-34ADCD3E67BB}" dt="2020-05-03T21:11:22.418" v="1735" actId="26606"/>
          <ac:spMkLst>
            <pc:docMk/>
            <pc:sldMk cId="1632959812" sldId="266"/>
            <ac:spMk id="35" creationId="{C7341777-0F86-4E1E-A07F-2076F00D04EC}"/>
          </ac:spMkLst>
        </pc:spChg>
        <pc:spChg chg="del">
          <ac:chgData name="Barak Shoshany" userId="f961e6d6cc4dbc65" providerId="LiveId" clId="{2AA3E1A8-8D21-47C2-8856-34ADCD3E67BB}" dt="2020-05-03T21:10:34.752" v="1717" actId="478"/>
          <ac:spMkLst>
            <pc:docMk/>
            <pc:sldMk cId="1632959812" sldId="266"/>
            <ac:spMk id="36" creationId="{4A7368EC-F4FC-48D3-9C08-73520E79ACBF}"/>
          </ac:spMkLst>
        </pc:spChg>
        <pc:spChg chg="add del">
          <ac:chgData name="Barak Shoshany" userId="f961e6d6cc4dbc65" providerId="LiveId" clId="{2AA3E1A8-8D21-47C2-8856-34ADCD3E67BB}" dt="2020-05-03T21:11:03.637" v="1722" actId="26606"/>
          <ac:spMkLst>
            <pc:docMk/>
            <pc:sldMk cId="1632959812" sldId="266"/>
            <ac:spMk id="40" creationId="{A4AC5506-6312-4701-8D3C-40187889A947}"/>
          </ac:spMkLst>
        </pc:spChg>
        <pc:spChg chg="add del">
          <ac:chgData name="Barak Shoshany" userId="f961e6d6cc4dbc65" providerId="LiveId" clId="{2AA3E1A8-8D21-47C2-8856-34ADCD3E67BB}" dt="2020-05-03T21:11:09.044" v="1724" actId="26606"/>
          <ac:spMkLst>
            <pc:docMk/>
            <pc:sldMk cId="1632959812" sldId="266"/>
            <ac:spMk id="42" creationId="{047C8CCB-F95D-4249-92DD-651249D3535A}"/>
          </ac:spMkLst>
        </pc:spChg>
        <pc:spChg chg="add del">
          <ac:chgData name="Barak Shoshany" userId="f961e6d6cc4dbc65" providerId="LiveId" clId="{2AA3E1A8-8D21-47C2-8856-34ADCD3E67BB}" dt="2020-05-03T21:11:09.044" v="1724" actId="26606"/>
          <ac:spMkLst>
            <pc:docMk/>
            <pc:sldMk cId="1632959812" sldId="266"/>
            <ac:spMk id="43" creationId="{6753252F-4873-4F63-801D-CC719279A7D5}"/>
          </ac:spMkLst>
        </pc:spChg>
        <pc:spChg chg="add del">
          <ac:chgData name="Barak Shoshany" userId="f961e6d6cc4dbc65" providerId="LiveId" clId="{2AA3E1A8-8D21-47C2-8856-34ADCD3E67BB}" dt="2020-05-03T21:11:11.039" v="1726" actId="26606"/>
          <ac:spMkLst>
            <pc:docMk/>
            <pc:sldMk cId="1632959812" sldId="266"/>
            <ac:spMk id="45" creationId="{D4771268-CB57-404A-9271-370EB28F6090}"/>
          </ac:spMkLst>
        </pc:spChg>
        <pc:spChg chg="add del">
          <ac:chgData name="Barak Shoshany" userId="f961e6d6cc4dbc65" providerId="LiveId" clId="{2AA3E1A8-8D21-47C2-8856-34ADCD3E67BB}" dt="2020-05-03T21:11:12.972" v="1728" actId="26606"/>
          <ac:spMkLst>
            <pc:docMk/>
            <pc:sldMk cId="1632959812" sldId="266"/>
            <ac:spMk id="62" creationId="{34DD805B-2A7B-4ADA-9C4D-E0C9F192DBB3}"/>
          </ac:spMkLst>
        </pc:spChg>
        <pc:spChg chg="add del">
          <ac:chgData name="Barak Shoshany" userId="f961e6d6cc4dbc65" providerId="LiveId" clId="{2AA3E1A8-8D21-47C2-8856-34ADCD3E67BB}" dt="2020-05-03T21:11:22.357" v="1734" actId="26606"/>
          <ac:spMkLst>
            <pc:docMk/>
            <pc:sldMk cId="1632959812" sldId="266"/>
            <ac:spMk id="65" creationId="{16E168E2-3256-43A5-9298-9E5A6AE8F736}"/>
          </ac:spMkLst>
        </pc:spChg>
        <pc:spChg chg="add del">
          <ac:chgData name="Barak Shoshany" userId="f961e6d6cc4dbc65" providerId="LiveId" clId="{2AA3E1A8-8D21-47C2-8856-34ADCD3E67BB}" dt="2020-05-03T21:11:12.972" v="1728" actId="26606"/>
          <ac:spMkLst>
            <pc:docMk/>
            <pc:sldMk cId="1632959812" sldId="266"/>
            <ac:spMk id="68" creationId="{9BF6EDB4-B4ED-4900-9E38-A7AE0EEEEA1F}"/>
          </ac:spMkLst>
        </pc:spChg>
        <pc:spChg chg="add del">
          <ac:chgData name="Barak Shoshany" userId="f961e6d6cc4dbc65" providerId="LiveId" clId="{2AA3E1A8-8D21-47C2-8856-34ADCD3E67BB}" dt="2020-05-03T21:11:16.125" v="1730" actId="26606"/>
          <ac:spMkLst>
            <pc:docMk/>
            <pc:sldMk cId="1632959812" sldId="266"/>
            <ac:spMk id="72" creationId="{C7D023E4-8DE1-436E-9847-ED6A4B4B04FD}"/>
          </ac:spMkLst>
        </pc:spChg>
        <pc:spChg chg="add del">
          <ac:chgData name="Barak Shoshany" userId="f961e6d6cc4dbc65" providerId="LiveId" clId="{2AA3E1A8-8D21-47C2-8856-34ADCD3E67BB}" dt="2020-05-03T21:11:16.125" v="1730" actId="26606"/>
          <ac:spMkLst>
            <pc:docMk/>
            <pc:sldMk cId="1632959812" sldId="266"/>
            <ac:spMk id="73" creationId="{8B2B1708-8CE4-4A20-94F5-55118AE2CBD7}"/>
          </ac:spMkLst>
        </pc:spChg>
        <pc:spChg chg="add del">
          <ac:chgData name="Barak Shoshany" userId="f961e6d6cc4dbc65" providerId="LiveId" clId="{2AA3E1A8-8D21-47C2-8856-34ADCD3E67BB}" dt="2020-05-03T21:11:16.125" v="1730" actId="26606"/>
          <ac:spMkLst>
            <pc:docMk/>
            <pc:sldMk cId="1632959812" sldId="266"/>
            <ac:spMk id="77" creationId="{C58F402F-FDB5-409B-8818-B6FCE06E577C}"/>
          </ac:spMkLst>
        </pc:spChg>
        <pc:spChg chg="add del">
          <ac:chgData name="Barak Shoshany" userId="f961e6d6cc4dbc65" providerId="LiveId" clId="{2AA3E1A8-8D21-47C2-8856-34ADCD3E67BB}" dt="2020-05-03T21:11:19.886" v="1732" actId="26606"/>
          <ac:spMkLst>
            <pc:docMk/>
            <pc:sldMk cId="1632959812" sldId="266"/>
            <ac:spMk id="87" creationId="{6753252F-4873-4F63-801D-CC719279A7D5}"/>
          </ac:spMkLst>
        </pc:spChg>
        <pc:spChg chg="add del">
          <ac:chgData name="Barak Shoshany" userId="f961e6d6cc4dbc65" providerId="LiveId" clId="{2AA3E1A8-8D21-47C2-8856-34ADCD3E67BB}" dt="2020-05-03T21:11:19.886" v="1732" actId="26606"/>
          <ac:spMkLst>
            <pc:docMk/>
            <pc:sldMk cId="1632959812" sldId="266"/>
            <ac:spMk id="88" creationId="{047C8CCB-F95D-4249-92DD-651249D3535A}"/>
          </ac:spMkLst>
        </pc:spChg>
        <pc:spChg chg="add del">
          <ac:chgData name="Barak Shoshany" userId="f961e6d6cc4dbc65" providerId="LiveId" clId="{2AA3E1A8-8D21-47C2-8856-34ADCD3E67BB}" dt="2020-05-03T21:11:22.357" v="1734" actId="26606"/>
          <ac:spMkLst>
            <pc:docMk/>
            <pc:sldMk cId="1632959812" sldId="266"/>
            <ac:spMk id="90" creationId="{FD8F1113-2E3C-46E3-B54F-B7F421EEFD11}"/>
          </ac:spMkLst>
        </pc:spChg>
        <pc:spChg chg="add del">
          <ac:chgData name="Barak Shoshany" userId="f961e6d6cc4dbc65" providerId="LiveId" clId="{2AA3E1A8-8D21-47C2-8856-34ADCD3E67BB}" dt="2020-05-03T21:11:22.357" v="1734" actId="26606"/>
          <ac:spMkLst>
            <pc:docMk/>
            <pc:sldMk cId="1632959812" sldId="266"/>
            <ac:spMk id="94" creationId="{4F37E7FB-7372-47E3-914E-7CF7E94B1C49}"/>
          </ac:spMkLst>
        </pc:spChg>
        <pc:spChg chg="add">
          <ac:chgData name="Barak Shoshany" userId="f961e6d6cc4dbc65" providerId="LiveId" clId="{2AA3E1A8-8D21-47C2-8856-34ADCD3E67BB}" dt="2020-05-03T21:11:22.418" v="1735" actId="26606"/>
          <ac:spMkLst>
            <pc:docMk/>
            <pc:sldMk cId="1632959812" sldId="266"/>
            <ac:spMk id="96" creationId="{6753252F-4873-4F63-801D-CC719279A7D5}"/>
          </ac:spMkLst>
        </pc:spChg>
        <pc:spChg chg="add">
          <ac:chgData name="Barak Shoshany" userId="f961e6d6cc4dbc65" providerId="LiveId" clId="{2AA3E1A8-8D21-47C2-8856-34ADCD3E67BB}" dt="2020-05-03T21:11:22.418" v="1735" actId="26606"/>
          <ac:spMkLst>
            <pc:docMk/>
            <pc:sldMk cId="1632959812" sldId="266"/>
            <ac:spMk id="97" creationId="{047C8CCB-F95D-4249-92DD-651249D3535A}"/>
          </ac:spMkLst>
        </pc:spChg>
        <pc:grpChg chg="add del">
          <ac:chgData name="Barak Shoshany" userId="f961e6d6cc4dbc65" providerId="LiveId" clId="{2AA3E1A8-8D21-47C2-8856-34ADCD3E67BB}" dt="2020-05-03T21:11:22.418" v="1735" actId="26606"/>
          <ac:grpSpMkLst>
            <pc:docMk/>
            <pc:sldMk cId="1632959812" sldId="266"/>
            <ac:grpSpMk id="32" creationId="{3F6FA249-9C10-48B9-9F72-1F333D8A9486}"/>
          </ac:grpSpMkLst>
        </pc:grpChg>
        <pc:grpChg chg="add del">
          <ac:chgData name="Barak Shoshany" userId="f961e6d6cc4dbc65" providerId="LiveId" clId="{2AA3E1A8-8D21-47C2-8856-34ADCD3E67BB}" dt="2020-05-03T21:11:12.972" v="1728" actId="26606"/>
          <ac:grpSpMkLst>
            <pc:docMk/>
            <pc:sldMk cId="1632959812" sldId="266"/>
            <ac:grpSpMk id="63" creationId="{B83678BA-0A50-4D51-9E9E-08BB66F83C37}"/>
          </ac:grpSpMkLst>
        </pc:grpChg>
        <pc:grpChg chg="add del">
          <ac:chgData name="Barak Shoshany" userId="f961e6d6cc4dbc65" providerId="LiveId" clId="{2AA3E1A8-8D21-47C2-8856-34ADCD3E67BB}" dt="2020-05-03T21:11:12.972" v="1728" actId="26606"/>
          <ac:grpSpMkLst>
            <pc:docMk/>
            <pc:sldMk cId="1632959812" sldId="266"/>
            <ac:grpSpMk id="67" creationId="{C664A566-6D08-4E84-9708-4916A20016FF}"/>
          </ac:grpSpMkLst>
        </pc:grpChg>
        <pc:grpChg chg="add del">
          <ac:chgData name="Barak Shoshany" userId="f961e6d6cc4dbc65" providerId="LiveId" clId="{2AA3E1A8-8D21-47C2-8856-34ADCD3E67BB}" dt="2020-05-03T21:11:16.125" v="1730" actId="26606"/>
          <ac:grpSpMkLst>
            <pc:docMk/>
            <pc:sldMk cId="1632959812" sldId="266"/>
            <ac:grpSpMk id="74" creationId="{5D095D3E-C464-41D5-87FA-07742698A722}"/>
          </ac:grpSpMkLst>
        </pc:grpChg>
        <pc:grpChg chg="add del">
          <ac:chgData name="Barak Shoshany" userId="f961e6d6cc4dbc65" providerId="LiveId" clId="{2AA3E1A8-8D21-47C2-8856-34ADCD3E67BB}" dt="2020-05-03T21:11:16.125" v="1730" actId="26606"/>
          <ac:grpSpMkLst>
            <pc:docMk/>
            <pc:sldMk cId="1632959812" sldId="266"/>
            <ac:grpSpMk id="78" creationId="{E27AF472-EAE3-4572-AB69-B92BD10DBC6D}"/>
          </ac:grpSpMkLst>
        </pc:grpChg>
        <pc:grpChg chg="add del">
          <ac:chgData name="Barak Shoshany" userId="f961e6d6cc4dbc65" providerId="LiveId" clId="{2AA3E1A8-8D21-47C2-8856-34ADCD3E67BB}" dt="2020-05-03T21:11:22.357" v="1734" actId="26606"/>
          <ac:grpSpMkLst>
            <pc:docMk/>
            <pc:sldMk cId="1632959812" sldId="266"/>
            <ac:grpSpMk id="91" creationId="{465DDECC-A11E-434E-87B2-8997CD3832FD}"/>
          </ac:grpSpMkLst>
        </pc:grpChg>
        <pc:picChg chg="add mod">
          <ac:chgData name="Barak Shoshany" userId="f961e6d6cc4dbc65" providerId="LiveId" clId="{2AA3E1A8-8D21-47C2-8856-34ADCD3E67BB}" dt="2020-05-03T21:11:22.418" v="1735" actId="26606"/>
          <ac:picMkLst>
            <pc:docMk/>
            <pc:sldMk cId="1632959812" sldId="266"/>
            <ac:picMk id="6" creationId="{954C915C-4932-42A5-9078-F1845A441BFC}"/>
          </ac:picMkLst>
        </pc:picChg>
      </pc:sldChg>
      <pc:sldChg chg="addSp delSp modSp new mod setBg">
        <pc:chgData name="Barak Shoshany" userId="f961e6d6cc4dbc65" providerId="LiveId" clId="{2AA3E1A8-8D21-47C2-8856-34ADCD3E67BB}" dt="2020-05-03T21:12:06.520" v="1764" actId="26606"/>
        <pc:sldMkLst>
          <pc:docMk/>
          <pc:sldMk cId="3783417361" sldId="267"/>
        </pc:sldMkLst>
        <pc:spChg chg="mod">
          <ac:chgData name="Barak Shoshany" userId="f961e6d6cc4dbc65" providerId="LiveId" clId="{2AA3E1A8-8D21-47C2-8856-34ADCD3E67BB}" dt="2020-05-03T21:12:06.520" v="1764" actId="26606"/>
          <ac:spMkLst>
            <pc:docMk/>
            <pc:sldMk cId="3783417361" sldId="267"/>
            <ac:spMk id="2" creationId="{C190679E-1059-484D-B155-9873D32ADF93}"/>
          </ac:spMkLst>
        </pc:spChg>
        <pc:spChg chg="del">
          <ac:chgData name="Barak Shoshany" userId="f961e6d6cc4dbc65" providerId="LiveId" clId="{2AA3E1A8-8D21-47C2-8856-34ADCD3E67BB}" dt="2020-05-03T21:12:03.175" v="1761" actId="478"/>
          <ac:spMkLst>
            <pc:docMk/>
            <pc:sldMk cId="3783417361" sldId="267"/>
            <ac:spMk id="3" creationId="{54EFBCC1-FEF9-434A-8A9C-2D4ECA347E6D}"/>
          </ac:spMkLst>
        </pc:spChg>
        <pc:spChg chg="add">
          <ac:chgData name="Barak Shoshany" userId="f961e6d6cc4dbc65" providerId="LiveId" clId="{2AA3E1A8-8D21-47C2-8856-34ADCD3E67BB}" dt="2020-05-03T21:12:06.520" v="1764" actId="26606"/>
          <ac:spMkLst>
            <pc:docMk/>
            <pc:sldMk cId="3783417361" sldId="267"/>
            <ac:spMk id="10" creationId="{6753252F-4873-4F63-801D-CC719279A7D5}"/>
          </ac:spMkLst>
        </pc:spChg>
        <pc:spChg chg="add">
          <ac:chgData name="Barak Shoshany" userId="f961e6d6cc4dbc65" providerId="LiveId" clId="{2AA3E1A8-8D21-47C2-8856-34ADCD3E67BB}" dt="2020-05-03T21:12:06.520" v="1764" actId="26606"/>
          <ac:spMkLst>
            <pc:docMk/>
            <pc:sldMk cId="3783417361" sldId="267"/>
            <ac:spMk id="12" creationId="{047C8CCB-F95D-4249-92DD-651249D3535A}"/>
          </ac:spMkLst>
        </pc:spChg>
        <pc:picChg chg="add mod">
          <ac:chgData name="Barak Shoshany" userId="f961e6d6cc4dbc65" providerId="LiveId" clId="{2AA3E1A8-8D21-47C2-8856-34ADCD3E67BB}" dt="2020-05-03T21:12:06.520" v="1764" actId="26606"/>
          <ac:picMkLst>
            <pc:docMk/>
            <pc:sldMk cId="3783417361" sldId="267"/>
            <ac:picMk id="5" creationId="{55467DF9-9B2B-4376-91FC-FF641B23FA98}"/>
          </ac:picMkLst>
        </pc:picChg>
      </pc:sldChg>
      <pc:sldChg chg="addSp delSp modSp add mod">
        <pc:chgData name="Barak Shoshany" userId="f961e6d6cc4dbc65" providerId="LiveId" clId="{2AA3E1A8-8D21-47C2-8856-34ADCD3E67BB}" dt="2020-05-03T21:13:51.486" v="1843" actId="1076"/>
        <pc:sldMkLst>
          <pc:docMk/>
          <pc:sldMk cId="112132348" sldId="268"/>
        </pc:sldMkLst>
        <pc:spChg chg="mod">
          <ac:chgData name="Barak Shoshany" userId="f961e6d6cc4dbc65" providerId="LiveId" clId="{2AA3E1A8-8D21-47C2-8856-34ADCD3E67BB}" dt="2020-05-03T21:12:25.719" v="1768" actId="6549"/>
          <ac:spMkLst>
            <pc:docMk/>
            <pc:sldMk cId="112132348" sldId="268"/>
            <ac:spMk id="2" creationId="{C190679E-1059-484D-B155-9873D32ADF93}"/>
          </ac:spMkLst>
        </pc:spChg>
        <pc:picChg chg="add mod ord">
          <ac:chgData name="Barak Shoshany" userId="f961e6d6cc4dbc65" providerId="LiveId" clId="{2AA3E1A8-8D21-47C2-8856-34ADCD3E67BB}" dt="2020-05-03T21:13:47.304" v="1828" actId="1038"/>
          <ac:picMkLst>
            <pc:docMk/>
            <pc:sldMk cId="112132348" sldId="268"/>
            <ac:picMk id="4" creationId="{CD2468A7-6F3B-492E-B853-05684EE0E8E8}"/>
          </ac:picMkLst>
        </pc:picChg>
        <pc:picChg chg="del">
          <ac:chgData name="Barak Shoshany" userId="f961e6d6cc4dbc65" providerId="LiveId" clId="{2AA3E1A8-8D21-47C2-8856-34ADCD3E67BB}" dt="2020-05-03T21:12:27.303" v="1769" actId="478"/>
          <ac:picMkLst>
            <pc:docMk/>
            <pc:sldMk cId="112132348" sldId="268"/>
            <ac:picMk id="5" creationId="{55467DF9-9B2B-4376-91FC-FF641B23FA98}"/>
          </ac:picMkLst>
        </pc:picChg>
        <pc:picChg chg="add mod">
          <ac:chgData name="Barak Shoshany" userId="f961e6d6cc4dbc65" providerId="LiveId" clId="{2AA3E1A8-8D21-47C2-8856-34ADCD3E67BB}" dt="2020-05-03T21:13:45.672" v="1810" actId="1038"/>
          <ac:picMkLst>
            <pc:docMk/>
            <pc:sldMk cId="112132348" sldId="268"/>
            <ac:picMk id="7" creationId="{39BB97FD-DB5D-4729-8DA8-C0E8375B3CCD}"/>
          </ac:picMkLst>
        </pc:picChg>
        <pc:picChg chg="add mod">
          <ac:chgData name="Barak Shoshany" userId="f961e6d6cc4dbc65" providerId="LiveId" clId="{2AA3E1A8-8D21-47C2-8856-34ADCD3E67BB}" dt="2020-05-03T21:13:51.486" v="1843" actId="1076"/>
          <ac:picMkLst>
            <pc:docMk/>
            <pc:sldMk cId="112132348" sldId="268"/>
            <ac:picMk id="9" creationId="{63EBC852-FC87-46A4-98BE-C08FBD3A287B}"/>
          </ac:picMkLst>
        </pc:picChg>
      </pc:sldChg>
      <pc:sldChg chg="addSp delSp modSp add mod ord">
        <pc:chgData name="Barak Shoshany" userId="f961e6d6cc4dbc65" providerId="LiveId" clId="{2AA3E1A8-8D21-47C2-8856-34ADCD3E67BB}" dt="2020-05-03T21:15:11.374" v="1881" actId="1036"/>
        <pc:sldMkLst>
          <pc:docMk/>
          <pc:sldMk cId="2919138590" sldId="269"/>
        </pc:sldMkLst>
        <pc:spChg chg="mod">
          <ac:chgData name="Barak Shoshany" userId="f961e6d6cc4dbc65" providerId="LiveId" clId="{2AA3E1A8-8D21-47C2-8856-34ADCD3E67BB}" dt="2020-05-03T21:14:14.607" v="1850" actId="20577"/>
          <ac:spMkLst>
            <pc:docMk/>
            <pc:sldMk cId="2919138590" sldId="269"/>
            <ac:spMk id="2" creationId="{C190679E-1059-484D-B155-9873D32ADF93}"/>
          </ac:spMkLst>
        </pc:spChg>
        <pc:picChg chg="add mod">
          <ac:chgData name="Barak Shoshany" userId="f961e6d6cc4dbc65" providerId="LiveId" clId="{2AA3E1A8-8D21-47C2-8856-34ADCD3E67BB}" dt="2020-05-03T21:15:11.374" v="1881" actId="1036"/>
          <ac:picMkLst>
            <pc:docMk/>
            <pc:sldMk cId="2919138590" sldId="269"/>
            <ac:picMk id="4" creationId="{B8A0F205-6BE6-46A4-AABB-57E885F257D0}"/>
          </ac:picMkLst>
        </pc:picChg>
        <pc:picChg chg="del">
          <ac:chgData name="Barak Shoshany" userId="f961e6d6cc4dbc65" providerId="LiveId" clId="{2AA3E1A8-8D21-47C2-8856-34ADCD3E67BB}" dt="2020-05-03T21:14:21.303" v="1851" actId="478"/>
          <ac:picMkLst>
            <pc:docMk/>
            <pc:sldMk cId="2919138590" sldId="269"/>
            <ac:picMk id="5" creationId="{55467DF9-9B2B-4376-91FC-FF641B23FA98}"/>
          </ac:picMkLst>
        </pc:picChg>
      </pc:sldChg>
      <pc:sldChg chg="delSp modSp new add del mod">
        <pc:chgData name="Barak Shoshany" userId="f961e6d6cc4dbc65" providerId="LiveId" clId="{2AA3E1A8-8D21-47C2-8856-34ADCD3E67BB}" dt="2020-05-03T21:21:34.683" v="1912" actId="47"/>
        <pc:sldMkLst>
          <pc:docMk/>
          <pc:sldMk cId="3214583031" sldId="270"/>
        </pc:sldMkLst>
        <pc:spChg chg="mod">
          <ac:chgData name="Barak Shoshany" userId="f961e6d6cc4dbc65" providerId="LiveId" clId="{2AA3E1A8-8D21-47C2-8856-34ADCD3E67BB}" dt="2020-05-03T21:17:31.088" v="1893" actId="21"/>
          <ac:spMkLst>
            <pc:docMk/>
            <pc:sldMk cId="3214583031" sldId="270"/>
            <ac:spMk id="2" creationId="{50FB96E1-EFD4-4D24-8860-AF2CC4A60B2C}"/>
          </ac:spMkLst>
        </pc:spChg>
        <pc:spChg chg="del">
          <ac:chgData name="Barak Shoshany" userId="f961e6d6cc4dbc65" providerId="LiveId" clId="{2AA3E1A8-8D21-47C2-8856-34ADCD3E67BB}" dt="2020-05-03T21:17:15.030" v="1889" actId="478"/>
          <ac:spMkLst>
            <pc:docMk/>
            <pc:sldMk cId="3214583031" sldId="270"/>
            <ac:spMk id="3" creationId="{C4553A4B-55DD-4BFE-8A3F-C5DC093FDAD4}"/>
          </ac:spMkLst>
        </pc:spChg>
      </pc:sldChg>
      <pc:sldChg chg="addSp delSp modSp add del mod ord modAnim">
        <pc:chgData name="Barak Shoshany" userId="f961e6d6cc4dbc65" providerId="LiveId" clId="{2AA3E1A8-8D21-47C2-8856-34ADCD3E67BB}" dt="2020-05-03T21:33:09.873" v="2201" actId="47"/>
        <pc:sldMkLst>
          <pc:docMk/>
          <pc:sldMk cId="3929259566" sldId="271"/>
        </pc:sldMkLst>
        <pc:spChg chg="mod">
          <ac:chgData name="Barak Shoshany" userId="f961e6d6cc4dbc65" providerId="LiveId" clId="{2AA3E1A8-8D21-47C2-8856-34ADCD3E67BB}" dt="2020-05-03T21:17:35.202" v="1895"/>
          <ac:spMkLst>
            <pc:docMk/>
            <pc:sldMk cId="3929259566" sldId="271"/>
            <ac:spMk id="2" creationId="{13268663-E98D-4934-9C04-1C7F7C1DE13D}"/>
          </ac:spMkLst>
        </pc:spChg>
        <pc:graphicFrameChg chg="add del mod">
          <ac:chgData name="Barak Shoshany" userId="f961e6d6cc4dbc65" providerId="LiveId" clId="{2AA3E1A8-8D21-47C2-8856-34ADCD3E67BB}" dt="2020-05-03T21:19:14.208" v="1905"/>
          <ac:graphicFrameMkLst>
            <pc:docMk/>
            <pc:sldMk cId="3929259566" sldId="271"/>
            <ac:graphicFrameMk id="3" creationId="{C93C7ECA-B02C-47F8-94FA-D85924122F7C}"/>
          </ac:graphicFrameMkLst>
        </pc:graphicFrameChg>
        <pc:graphicFrameChg chg="add del mod">
          <ac:chgData name="Barak Shoshany" userId="f961e6d6cc4dbc65" providerId="LiveId" clId="{2AA3E1A8-8D21-47C2-8856-34ADCD3E67BB}" dt="2020-05-03T21:31:08.145" v="2189"/>
          <ac:graphicFrameMkLst>
            <pc:docMk/>
            <pc:sldMk cId="3929259566" sldId="271"/>
            <ac:graphicFrameMk id="26" creationId="{05E49E7F-A876-4DAB-AD1C-E4651B93895D}"/>
          </ac:graphicFrameMkLst>
        </pc:graphicFrameChg>
        <pc:graphicFrameChg chg="add mod">
          <ac:chgData name="Barak Shoshany" userId="f961e6d6cc4dbc65" providerId="LiveId" clId="{2AA3E1A8-8D21-47C2-8856-34ADCD3E67BB}" dt="2020-05-03T21:31:33.191" v="2196" actId="1076"/>
          <ac:graphicFrameMkLst>
            <pc:docMk/>
            <pc:sldMk cId="3929259566" sldId="271"/>
            <ac:graphicFrameMk id="29" creationId="{09AF43F6-9696-44E4-9DD2-CB0615F0C10E}"/>
          </ac:graphicFrameMkLst>
        </pc:graphicFrameChg>
        <pc:picChg chg="add del mod ord">
          <ac:chgData name="Barak Shoshany" userId="f961e6d6cc4dbc65" providerId="LiveId" clId="{2AA3E1A8-8D21-47C2-8856-34ADCD3E67BB}" dt="2020-05-03T21:31:29.680" v="2195" actId="478"/>
          <ac:picMkLst>
            <pc:docMk/>
            <pc:sldMk cId="3929259566" sldId="271"/>
            <ac:picMk id="5" creationId="{EBFD7382-21C4-4AFA-B6AC-A62782E0D45A}"/>
          </ac:picMkLst>
        </pc:picChg>
        <pc:picChg chg="add del mod">
          <ac:chgData name="Barak Shoshany" userId="f961e6d6cc4dbc65" providerId="LiveId" clId="{2AA3E1A8-8D21-47C2-8856-34ADCD3E67BB}" dt="2020-05-03T21:31:08.145" v="2189"/>
          <ac:picMkLst>
            <pc:docMk/>
            <pc:sldMk cId="3929259566" sldId="271"/>
            <ac:picMk id="27" creationId="{EB14F39F-BEE2-454F-82AB-A7BBB7A1CDA8}"/>
          </ac:picMkLst>
        </pc:picChg>
        <pc:picChg chg="add del mod">
          <ac:chgData name="Barak Shoshany" userId="f961e6d6cc4dbc65" providerId="LiveId" clId="{2AA3E1A8-8D21-47C2-8856-34ADCD3E67BB}" dt="2020-05-03T21:31:08.145" v="2189"/>
          <ac:picMkLst>
            <pc:docMk/>
            <pc:sldMk cId="3929259566" sldId="271"/>
            <ac:picMk id="28" creationId="{A98BFE64-F3BE-46A5-980E-11D42488C235}"/>
          </ac:picMkLst>
        </pc:picChg>
        <pc:picChg chg="add mod">
          <ac:chgData name="Barak Shoshany" userId="f961e6d6cc4dbc65" providerId="LiveId" clId="{2AA3E1A8-8D21-47C2-8856-34ADCD3E67BB}" dt="2020-05-03T21:31:41.927" v="2197" actId="1076"/>
          <ac:picMkLst>
            <pc:docMk/>
            <pc:sldMk cId="3929259566" sldId="271"/>
            <ac:picMk id="30" creationId="{254CD87E-CA03-4DC7-AC9D-90D57382161C}"/>
          </ac:picMkLst>
        </pc:picChg>
        <pc:picChg chg="add mod">
          <ac:chgData name="Barak Shoshany" userId="f961e6d6cc4dbc65" providerId="LiveId" clId="{2AA3E1A8-8D21-47C2-8856-34ADCD3E67BB}" dt="2020-05-03T21:31:11.159" v="2191"/>
          <ac:picMkLst>
            <pc:docMk/>
            <pc:sldMk cId="3929259566" sldId="271"/>
            <ac:picMk id="31" creationId="{4E9A5FB8-949A-438E-99AB-43F8241B4ECF}"/>
          </ac:picMkLst>
        </pc:picChg>
      </pc:sldChg>
      <pc:sldChg chg="addSp delSp modSp new del mod modAnim">
        <pc:chgData name="Barak Shoshany" userId="f961e6d6cc4dbc65" providerId="LiveId" clId="{2AA3E1A8-8D21-47C2-8856-34ADCD3E67BB}" dt="2020-05-03T21:33:08.800" v="2200" actId="47"/>
        <pc:sldMkLst>
          <pc:docMk/>
          <pc:sldMk cId="3032315480" sldId="272"/>
        </pc:sldMkLst>
        <pc:graphicFrameChg chg="add del">
          <ac:chgData name="Barak Shoshany" userId="f961e6d6cc4dbc65" providerId="LiveId" clId="{2AA3E1A8-8D21-47C2-8856-34ADCD3E67BB}" dt="2020-05-03T21:22:00.887" v="1915" actId="3680"/>
          <ac:graphicFrameMkLst>
            <pc:docMk/>
            <pc:sldMk cId="3032315480" sldId="272"/>
            <ac:graphicFrameMk id="2" creationId="{EDAE8A1C-C798-476B-9C93-BF8DE83EE6BA}"/>
          </ac:graphicFrameMkLst>
        </pc:graphicFrameChg>
        <pc:graphicFrameChg chg="add mod modGraphic">
          <ac:chgData name="Barak Shoshany" userId="f961e6d6cc4dbc65" providerId="LiveId" clId="{2AA3E1A8-8D21-47C2-8856-34ADCD3E67BB}" dt="2020-05-03T21:28:21.655" v="2134" actId="1076"/>
          <ac:graphicFrameMkLst>
            <pc:docMk/>
            <pc:sldMk cId="3032315480" sldId="272"/>
            <ac:graphicFrameMk id="4" creationId="{E226C1EE-80A7-414F-9841-5D4109AA9B55}"/>
          </ac:graphicFrameMkLst>
        </pc:graphicFrameChg>
        <pc:graphicFrameChg chg="add del mod">
          <ac:chgData name="Barak Shoshany" userId="f961e6d6cc4dbc65" providerId="LiveId" clId="{2AA3E1A8-8D21-47C2-8856-34ADCD3E67BB}" dt="2020-05-03T21:25:21.711" v="2119" actId="478"/>
          <ac:graphicFrameMkLst>
            <pc:docMk/>
            <pc:sldMk cId="3032315480" sldId="272"/>
            <ac:graphicFrameMk id="6" creationId="{5B9D46A4-AAE7-463B-B84D-3EB2B6AC6DC6}"/>
          </ac:graphicFrameMkLst>
        </pc:graphicFrameChg>
        <pc:picChg chg="add mod modCrop">
          <ac:chgData name="Barak Shoshany" userId="f961e6d6cc4dbc65" providerId="LiveId" clId="{2AA3E1A8-8D21-47C2-8856-34ADCD3E67BB}" dt="2020-05-03T21:28:43.728" v="2164" actId="1035"/>
          <ac:picMkLst>
            <pc:docMk/>
            <pc:sldMk cId="3032315480" sldId="272"/>
            <ac:picMk id="7" creationId="{167B539B-EB48-4B7E-9848-6135A881BE1D}"/>
          </ac:picMkLst>
        </pc:picChg>
        <pc:picChg chg="add mod">
          <ac:chgData name="Barak Shoshany" userId="f961e6d6cc4dbc65" providerId="LiveId" clId="{2AA3E1A8-8D21-47C2-8856-34ADCD3E67BB}" dt="2020-05-03T21:28:29.975" v="2137" actId="1076"/>
          <ac:picMkLst>
            <pc:docMk/>
            <pc:sldMk cId="3032315480" sldId="272"/>
            <ac:picMk id="8" creationId="{AFDEA44C-04F8-4355-96A4-16C4BDD4B940}"/>
          </ac:picMkLst>
        </pc:picChg>
      </pc:sldChg>
      <pc:sldChg chg="addSp delSp modSp add mod modAnim">
        <pc:chgData name="Barak Shoshany" userId="f961e6d6cc4dbc65" providerId="LiveId" clId="{2AA3E1A8-8D21-47C2-8856-34ADCD3E67BB}" dt="2020-05-03T21:41:34.563" v="2270"/>
        <pc:sldMkLst>
          <pc:docMk/>
          <pc:sldMk cId="3879450847" sldId="273"/>
        </pc:sldMkLst>
        <pc:spChg chg="mod">
          <ac:chgData name="Barak Shoshany" userId="f961e6d6cc4dbc65" providerId="LiveId" clId="{2AA3E1A8-8D21-47C2-8856-34ADCD3E67BB}" dt="2020-05-03T21:29:07.758" v="2167"/>
          <ac:spMkLst>
            <pc:docMk/>
            <pc:sldMk cId="3879450847" sldId="273"/>
            <ac:spMk id="2" creationId="{C190679E-1059-484D-B155-9873D32ADF93}"/>
          </ac:spMkLst>
        </pc:spChg>
        <pc:graphicFrameChg chg="add mod">
          <ac:chgData name="Barak Shoshany" userId="f961e6d6cc4dbc65" providerId="LiveId" clId="{2AA3E1A8-8D21-47C2-8856-34ADCD3E67BB}" dt="2020-05-03T21:40:36.616" v="2264" actId="1076"/>
          <ac:graphicFrameMkLst>
            <pc:docMk/>
            <pc:sldMk cId="3879450847" sldId="273"/>
            <ac:graphicFrameMk id="6" creationId="{DEB7D6D0-7A4D-4714-B243-8D0F515A3521}"/>
          </ac:graphicFrameMkLst>
        </pc:graphicFrameChg>
        <pc:picChg chg="del">
          <ac:chgData name="Barak Shoshany" userId="f961e6d6cc4dbc65" providerId="LiveId" clId="{2AA3E1A8-8D21-47C2-8856-34ADCD3E67BB}" dt="2020-05-03T21:29:09.824" v="2168" actId="478"/>
          <ac:picMkLst>
            <pc:docMk/>
            <pc:sldMk cId="3879450847" sldId="273"/>
            <ac:picMk id="4" creationId="{B8A0F205-6BE6-46A4-AABB-57E885F257D0}"/>
          </ac:picMkLst>
        </pc:picChg>
        <pc:picChg chg="add mod ord">
          <ac:chgData name="Barak Shoshany" userId="f961e6d6cc4dbc65" providerId="LiveId" clId="{2AA3E1A8-8D21-47C2-8856-34ADCD3E67BB}" dt="2020-05-03T21:39:01.076" v="2220" actId="166"/>
          <ac:picMkLst>
            <pc:docMk/>
            <pc:sldMk cId="3879450847" sldId="273"/>
            <ac:picMk id="5" creationId="{67B6168A-A766-4848-AFBE-02BB17824F9D}"/>
          </ac:picMkLst>
        </pc:picChg>
        <pc:picChg chg="add del mod modCrop">
          <ac:chgData name="Barak Shoshany" userId="f961e6d6cc4dbc65" providerId="LiveId" clId="{2AA3E1A8-8D21-47C2-8856-34ADCD3E67BB}" dt="2020-05-03T21:37:17.417" v="2203" actId="478"/>
          <ac:picMkLst>
            <pc:docMk/>
            <pc:sldMk cId="3879450847" sldId="273"/>
            <ac:picMk id="7" creationId="{9731E33E-92C1-4756-9233-417C94DE9349}"/>
          </ac:picMkLst>
        </pc:picChg>
        <pc:picChg chg="add mod">
          <ac:chgData name="Barak Shoshany" userId="f961e6d6cc4dbc65" providerId="LiveId" clId="{2AA3E1A8-8D21-47C2-8856-34ADCD3E67BB}" dt="2020-05-03T21:38:08.705" v="2216" actId="1076"/>
          <ac:picMkLst>
            <pc:docMk/>
            <pc:sldMk cId="3879450847" sldId="273"/>
            <ac:picMk id="8" creationId="{6650B5DE-E404-4FAC-A1C2-7C04A1A33624}"/>
          </ac:picMkLst>
        </pc:picChg>
        <pc:picChg chg="add mod">
          <ac:chgData name="Barak Shoshany" userId="f961e6d6cc4dbc65" providerId="LiveId" clId="{2AA3E1A8-8D21-47C2-8856-34ADCD3E67BB}" dt="2020-05-03T21:41:02.961" v="2266" actId="1076"/>
          <ac:picMkLst>
            <pc:docMk/>
            <pc:sldMk cId="3879450847" sldId="273"/>
            <ac:picMk id="11" creationId="{5A26F34B-B599-4A01-8A5D-3A5A96AA672A}"/>
          </ac:picMkLst>
        </pc:picChg>
      </pc:sldChg>
      <pc:sldChg chg="addSp modSp new mod setBg">
        <pc:chgData name="Barak Shoshany" userId="f961e6d6cc4dbc65" providerId="LiveId" clId="{2AA3E1A8-8D21-47C2-8856-34ADCD3E67BB}" dt="2020-05-03T21:40:20.051" v="2263" actId="26606"/>
        <pc:sldMkLst>
          <pc:docMk/>
          <pc:sldMk cId="2910576572" sldId="274"/>
        </pc:sldMkLst>
        <pc:spChg chg="mod">
          <ac:chgData name="Barak Shoshany" userId="f961e6d6cc4dbc65" providerId="LiveId" clId="{2AA3E1A8-8D21-47C2-8856-34ADCD3E67BB}" dt="2020-05-03T21:40:20.051" v="2263" actId="26606"/>
          <ac:spMkLst>
            <pc:docMk/>
            <pc:sldMk cId="2910576572" sldId="274"/>
            <ac:spMk id="2" creationId="{818D5988-CCA6-4F43-8341-E20B482B3F71}"/>
          </ac:spMkLst>
        </pc:spChg>
        <pc:spChg chg="add">
          <ac:chgData name="Barak Shoshany" userId="f961e6d6cc4dbc65" providerId="LiveId" clId="{2AA3E1A8-8D21-47C2-8856-34ADCD3E67BB}" dt="2020-05-03T21:40:20.051" v="2263" actId="26606"/>
          <ac:spMkLst>
            <pc:docMk/>
            <pc:sldMk cId="2910576572" sldId="274"/>
            <ac:spMk id="7" creationId="{6BDBA639-2A71-4A60-A71A-FF1836F546CE}"/>
          </ac:spMkLst>
        </pc:spChg>
        <pc:spChg chg="add">
          <ac:chgData name="Barak Shoshany" userId="f961e6d6cc4dbc65" providerId="LiveId" clId="{2AA3E1A8-8D21-47C2-8856-34ADCD3E67BB}" dt="2020-05-03T21:40:20.051" v="2263" actId="26606"/>
          <ac:spMkLst>
            <pc:docMk/>
            <pc:sldMk cId="2910576572" sldId="274"/>
            <ac:spMk id="30" creationId="{D9C506D7-84CB-4057-A44A-465313E78538}"/>
          </ac:spMkLst>
        </pc:spChg>
        <pc:spChg chg="add">
          <ac:chgData name="Barak Shoshany" userId="f961e6d6cc4dbc65" providerId="LiveId" clId="{2AA3E1A8-8D21-47C2-8856-34ADCD3E67BB}" dt="2020-05-03T21:40:20.051" v="2263" actId="26606"/>
          <ac:spMkLst>
            <pc:docMk/>
            <pc:sldMk cId="2910576572" sldId="274"/>
            <ac:spMk id="32" creationId="{7842FC68-61FD-4700-8A22-BB8B071884DB}"/>
          </ac:spMkLst>
        </pc:spChg>
        <pc:grpChg chg="add">
          <ac:chgData name="Barak Shoshany" userId="f961e6d6cc4dbc65" providerId="LiveId" clId="{2AA3E1A8-8D21-47C2-8856-34ADCD3E67BB}" dt="2020-05-03T21:40:20.051" v="2263" actId="26606"/>
          <ac:grpSpMkLst>
            <pc:docMk/>
            <pc:sldMk cId="2910576572" sldId="274"/>
            <ac:grpSpMk id="9" creationId="{5E208A8B-5EBD-4532-BE72-26414FA7CFF6}"/>
          </ac:grpSpMkLst>
        </pc:grpChg>
      </pc:sldChg>
    </pc:docChg>
  </pc:docChgLst>
  <pc:docChgLst>
    <pc:chgData name="Barak Shoshany" userId="f961e6d6cc4dbc65" providerId="LiveId" clId="{2CEA5A73-1DCA-4FF8-AF45-2CB2BEC994AD}"/>
    <pc:docChg chg="undo custSel addSld delSld modSld sldOrd">
      <pc:chgData name="Barak Shoshany" userId="f961e6d6cc4dbc65" providerId="LiveId" clId="{2CEA5A73-1DCA-4FF8-AF45-2CB2BEC994AD}" dt="2020-05-04T03:42:27.139" v="957" actId="20577"/>
      <pc:docMkLst>
        <pc:docMk/>
      </pc:docMkLst>
      <pc:sldChg chg="modSp mod">
        <pc:chgData name="Barak Shoshany" userId="f961e6d6cc4dbc65" providerId="LiveId" clId="{2CEA5A73-1DCA-4FF8-AF45-2CB2BEC994AD}" dt="2020-05-04T02:59:51.023" v="115" actId="20577"/>
        <pc:sldMkLst>
          <pc:docMk/>
          <pc:sldMk cId="977139701" sldId="257"/>
        </pc:sldMkLst>
        <pc:spChg chg="mod">
          <ac:chgData name="Barak Shoshany" userId="f961e6d6cc4dbc65" providerId="LiveId" clId="{2CEA5A73-1DCA-4FF8-AF45-2CB2BEC994AD}" dt="2020-05-04T02:59:51.023" v="115" actId="20577"/>
          <ac:spMkLst>
            <pc:docMk/>
            <pc:sldMk cId="977139701" sldId="257"/>
            <ac:spMk id="36" creationId="{4A7368EC-F4FC-48D3-9C08-73520E79ACBF}"/>
          </ac:spMkLst>
        </pc:spChg>
      </pc:sldChg>
      <pc:sldChg chg="modSp mod">
        <pc:chgData name="Barak Shoshany" userId="f961e6d6cc4dbc65" providerId="LiveId" clId="{2CEA5A73-1DCA-4FF8-AF45-2CB2BEC994AD}" dt="2020-05-04T02:17:19.422" v="1" actId="20577"/>
        <pc:sldMkLst>
          <pc:docMk/>
          <pc:sldMk cId="2044671058" sldId="261"/>
        </pc:sldMkLst>
        <pc:spChg chg="mod">
          <ac:chgData name="Barak Shoshany" userId="f961e6d6cc4dbc65" providerId="LiveId" clId="{2CEA5A73-1DCA-4FF8-AF45-2CB2BEC994AD}" dt="2020-05-04T02:17:19.422" v="1" actId="20577"/>
          <ac:spMkLst>
            <pc:docMk/>
            <pc:sldMk cId="2044671058" sldId="261"/>
            <ac:spMk id="36" creationId="{4A7368EC-F4FC-48D3-9C08-73520E79ACBF}"/>
          </ac:spMkLst>
        </pc:spChg>
      </pc:sldChg>
      <pc:sldChg chg="addSp modSp mod modAnim">
        <pc:chgData name="Barak Shoshany" userId="f961e6d6cc4dbc65" providerId="LiveId" clId="{2CEA5A73-1DCA-4FF8-AF45-2CB2BEC994AD}" dt="2020-05-04T03:15:09.097" v="355" actId="207"/>
        <pc:sldMkLst>
          <pc:docMk/>
          <pc:sldMk cId="1632959812" sldId="266"/>
        </pc:sldMkLst>
        <pc:spChg chg="add mod">
          <ac:chgData name="Barak Shoshany" userId="f961e6d6cc4dbc65" providerId="LiveId" clId="{2CEA5A73-1DCA-4FF8-AF45-2CB2BEC994AD}" dt="2020-05-04T03:15:09.097" v="355" actId="207"/>
          <ac:spMkLst>
            <pc:docMk/>
            <pc:sldMk cId="1632959812" sldId="266"/>
            <ac:spMk id="3" creationId="{42BA0EBB-878C-4418-8EC6-61AB797EBC63}"/>
          </ac:spMkLst>
        </pc:spChg>
      </pc:sldChg>
      <pc:sldChg chg="addSp modSp mod modAnim">
        <pc:chgData name="Barak Shoshany" userId="f961e6d6cc4dbc65" providerId="LiveId" clId="{2CEA5A73-1DCA-4FF8-AF45-2CB2BEC994AD}" dt="2020-05-04T03:42:27.139" v="957" actId="20577"/>
        <pc:sldMkLst>
          <pc:docMk/>
          <pc:sldMk cId="3783417361" sldId="267"/>
        </pc:sldMkLst>
        <pc:spChg chg="add mod">
          <ac:chgData name="Barak Shoshany" userId="f961e6d6cc4dbc65" providerId="LiveId" clId="{2CEA5A73-1DCA-4FF8-AF45-2CB2BEC994AD}" dt="2020-05-04T03:41:00.828" v="942" actId="1076"/>
          <ac:spMkLst>
            <pc:docMk/>
            <pc:sldMk cId="3783417361" sldId="267"/>
            <ac:spMk id="6" creationId="{E59AA427-6B16-4BA2-AA5A-8A5E5F1BB86F}"/>
          </ac:spMkLst>
        </pc:spChg>
        <pc:spChg chg="add mod">
          <ac:chgData name="Barak Shoshany" userId="f961e6d6cc4dbc65" providerId="LiveId" clId="{2CEA5A73-1DCA-4FF8-AF45-2CB2BEC994AD}" dt="2020-05-04T03:41:19.666" v="951" actId="1076"/>
          <ac:spMkLst>
            <pc:docMk/>
            <pc:sldMk cId="3783417361" sldId="267"/>
            <ac:spMk id="7" creationId="{682BB7D5-6B12-4DA4-A1B2-FAA623399BC8}"/>
          </ac:spMkLst>
        </pc:spChg>
        <pc:spChg chg="add mod">
          <ac:chgData name="Barak Shoshany" userId="f961e6d6cc4dbc65" providerId="LiveId" clId="{2CEA5A73-1DCA-4FF8-AF45-2CB2BEC994AD}" dt="2020-05-04T03:42:27.139" v="957" actId="20577"/>
          <ac:spMkLst>
            <pc:docMk/>
            <pc:sldMk cId="3783417361" sldId="267"/>
            <ac:spMk id="8" creationId="{42065E64-15FD-422A-9987-3FFF4036822B}"/>
          </ac:spMkLst>
        </pc:spChg>
      </pc:sldChg>
      <pc:sldChg chg="addSp delSp modSp mod addAnim delAnim modAnim">
        <pc:chgData name="Barak Shoshany" userId="f961e6d6cc4dbc65" providerId="LiveId" clId="{2CEA5A73-1DCA-4FF8-AF45-2CB2BEC994AD}" dt="2020-05-04T03:17:52.688" v="499" actId="1035"/>
        <pc:sldMkLst>
          <pc:docMk/>
          <pc:sldMk cId="112132348" sldId="268"/>
        </pc:sldMkLst>
        <pc:spChg chg="add del mod">
          <ac:chgData name="Barak Shoshany" userId="f961e6d6cc4dbc65" providerId="LiveId" clId="{2CEA5A73-1DCA-4FF8-AF45-2CB2BEC994AD}" dt="2020-05-04T03:17:52.688" v="499" actId="1035"/>
          <ac:spMkLst>
            <pc:docMk/>
            <pc:sldMk cId="112132348" sldId="268"/>
            <ac:spMk id="8" creationId="{DAE6C79F-2FE2-45CF-BC9F-8251AB03DD31}"/>
          </ac:spMkLst>
        </pc:spChg>
        <pc:picChg chg="mod">
          <ac:chgData name="Barak Shoshany" userId="f961e6d6cc4dbc65" providerId="LiveId" clId="{2CEA5A73-1DCA-4FF8-AF45-2CB2BEC994AD}" dt="2020-05-04T03:15:51.529" v="370" actId="1076"/>
          <ac:picMkLst>
            <pc:docMk/>
            <pc:sldMk cId="112132348" sldId="268"/>
            <ac:picMk id="4" creationId="{CD2468A7-6F3B-492E-B853-05684EE0E8E8}"/>
          </ac:picMkLst>
        </pc:picChg>
        <pc:picChg chg="mod">
          <ac:chgData name="Barak Shoshany" userId="f961e6d6cc4dbc65" providerId="LiveId" clId="{2CEA5A73-1DCA-4FF8-AF45-2CB2BEC994AD}" dt="2020-05-04T03:15:38.081" v="360" actId="1076"/>
          <ac:picMkLst>
            <pc:docMk/>
            <pc:sldMk cId="112132348" sldId="268"/>
            <ac:picMk id="9" creationId="{63EBC852-FC87-46A4-98BE-C08FBD3A287B}"/>
          </ac:picMkLst>
        </pc:picChg>
      </pc:sldChg>
      <pc:sldChg chg="addSp modSp mod addAnim delAnim modAnim">
        <pc:chgData name="Barak Shoshany" userId="f961e6d6cc4dbc65" providerId="LiveId" clId="{2CEA5A73-1DCA-4FF8-AF45-2CB2BEC994AD}" dt="2020-05-04T03:19:41.281" v="626" actId="20577"/>
        <pc:sldMkLst>
          <pc:docMk/>
          <pc:sldMk cId="2919138590" sldId="269"/>
        </pc:sldMkLst>
        <pc:spChg chg="add mod">
          <ac:chgData name="Barak Shoshany" userId="f961e6d6cc4dbc65" providerId="LiveId" clId="{2CEA5A73-1DCA-4FF8-AF45-2CB2BEC994AD}" dt="2020-05-04T03:19:41.281" v="626" actId="20577"/>
          <ac:spMkLst>
            <pc:docMk/>
            <pc:sldMk cId="2919138590" sldId="269"/>
            <ac:spMk id="6" creationId="{AB9574BD-9511-49A7-AB32-C454401B2E37}"/>
          </ac:spMkLst>
        </pc:spChg>
      </pc:sldChg>
      <pc:sldChg chg="delSp modSp del mod modAnim">
        <pc:chgData name="Barak Shoshany" userId="f961e6d6cc4dbc65" providerId="LiveId" clId="{2CEA5A73-1DCA-4FF8-AF45-2CB2BEC994AD}" dt="2020-05-04T03:26:55.879" v="643" actId="2696"/>
        <pc:sldMkLst>
          <pc:docMk/>
          <pc:sldMk cId="3879450847" sldId="273"/>
        </pc:sldMkLst>
        <pc:spChg chg="mod">
          <ac:chgData name="Barak Shoshany" userId="f961e6d6cc4dbc65" providerId="LiveId" clId="{2CEA5A73-1DCA-4FF8-AF45-2CB2BEC994AD}" dt="2020-05-04T03:25:10.294" v="639" actId="338"/>
          <ac:spMkLst>
            <pc:docMk/>
            <pc:sldMk cId="3879450847" sldId="273"/>
            <ac:spMk id="2" creationId="{C190679E-1059-484D-B155-9873D32ADF93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7" creationId="{CF773848-BBD3-48E7-8A93-C5E34EA949D2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9" creationId="{FC2D0F0E-4D90-442C-B7F8-96D5B71FD02A}"/>
          </ac:spMkLst>
        </pc:spChg>
        <pc:spChg chg="mod">
          <ac:chgData name="Barak Shoshany" userId="f961e6d6cc4dbc65" providerId="LiveId" clId="{2CEA5A73-1DCA-4FF8-AF45-2CB2BEC994AD}" dt="2020-05-04T03:25:10.294" v="639" actId="338"/>
          <ac:spMkLst>
            <pc:docMk/>
            <pc:sldMk cId="3879450847" sldId="273"/>
            <ac:spMk id="10" creationId="{6753252F-4873-4F63-801D-CC719279A7D5}"/>
          </ac:spMkLst>
        </pc:spChg>
        <pc:spChg chg="mod">
          <ac:chgData name="Barak Shoshany" userId="f961e6d6cc4dbc65" providerId="LiveId" clId="{2CEA5A73-1DCA-4FF8-AF45-2CB2BEC994AD}" dt="2020-05-04T03:25:10.294" v="639" actId="338"/>
          <ac:spMkLst>
            <pc:docMk/>
            <pc:sldMk cId="3879450847" sldId="273"/>
            <ac:spMk id="12" creationId="{047C8CCB-F95D-4249-92DD-651249D3535A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13" creationId="{818761B1-51BD-4B1A-9F14-1EE1DCE62BEE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14" creationId="{877A5CFA-2650-431F-8F8F-439088FF33D0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15" creationId="{A2F135D9-9E12-4AF7-9013-B96DB632B271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16" creationId="{0F3C27B6-51CB-4A9F-BA8C-26686F89683D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17" creationId="{E0FE517D-DB20-4733-A55F-F989DB6B3E30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18" creationId="{DB46EC8B-54E8-40A2-B5F6-6C0BC019B123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19" creationId="{73FAC1D2-0275-4602-A7A8-4AC13B6BCE98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0" creationId="{4289A9FD-2648-4877-AD23-0153F38153AB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1" creationId="{9ACBA919-E13E-4208-8213-86A9A537BC57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2" creationId="{121807EA-6083-40EE-9813-D88CEE89D67A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3" creationId="{21AFFFD1-1E07-4F28-A444-69073567BD38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4" creationId="{F0A6A900-E906-4C65-9B5F-1DA1366328A9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5" creationId="{42F3E397-72E8-4E3C-B8AC-0A09D7E6D370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6" creationId="{1071F2A5-002E-47D1-A521-F0D2BFCD16E4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7" creationId="{DDD25591-80AF-4F25-ABB1-012E69773D2D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8" creationId="{9C6C6AA9-A9C1-4CB0-8D57-F141D835386D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29" creationId="{97D4363C-2BF1-4F30-8E65-8B711D566C61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0" creationId="{D9E5B12B-8D93-4448-8BC0-B13D30587DAF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1" creationId="{CA007AB9-AAA2-434F-91CA-7D67F7D282A3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2" creationId="{BB948438-B905-48A4-948B-13A1BEEAAA2D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3" creationId="{B02C78B3-70CD-487E-AC9E-80B4AD4CB72E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4" creationId="{FBCE1CEB-A56C-41B8-9EBB-DC07D2AE0C53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5" creationId="{A4C59EA5-B4BE-4F1E-A42A-DE873092B86E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6" creationId="{90670B0F-0858-4DC6-B075-1E8C01F04600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7" creationId="{0E548E38-533B-4882-A0D6-1B3DDBCEC6A9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8" creationId="{7E198847-4016-40A7-95B0-EA7775C8ECD7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39" creationId="{343FE80E-89BA-4430-92D8-C66EAE7E0A7B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0" creationId="{42E7F471-A74A-49B5-904F-49B5D7FB0E59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1" creationId="{5B8D1749-1B51-4908-BDAE-772EC0232DCF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2" creationId="{D4362CC9-8B22-416B-8BE2-4F0E10155798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3" creationId="{129EEA98-E844-4F07-BA0D-124FF36FD638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4" creationId="{C263DA73-8EB6-4662-9345-478537EC6EF9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5" creationId="{DBD06192-2581-4A64-B4AB-C929957F4780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6" creationId="{B05EA55A-D30E-44D9-8414-B802F0586DDD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7" creationId="{C031DE32-E207-4D13-A395-E76EDD56AFCF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8" creationId="{EEC37B43-64F4-4CF1-BBDE-C482E68DF655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49" creationId="{15835CAF-94A4-4B09-8389-89502D6F5C30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50" creationId="{84617FDC-A50F-4D08-8093-DC04B06529AE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51" creationId="{64A760D6-0F98-49DF-B086-C80680A2A74A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52" creationId="{97576BDA-1604-4BA6-835A-5D996EF04994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53" creationId="{D0FEA9D7-1558-4446-A264-F449261472F1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54" creationId="{8616C814-A578-47A1-ADAF-53C6E6E4C571}"/>
          </ac:spMkLst>
        </pc:spChg>
        <pc:spChg chg="mod topLvl">
          <ac:chgData name="Barak Shoshany" userId="f961e6d6cc4dbc65" providerId="LiveId" clId="{2CEA5A73-1DCA-4FF8-AF45-2CB2BEC994AD}" dt="2020-05-04T03:25:40.585" v="640" actId="165"/>
          <ac:spMkLst>
            <pc:docMk/>
            <pc:sldMk cId="3879450847" sldId="273"/>
            <ac:spMk id="55" creationId="{EFE1A4F6-9B0F-41C4-91AE-60E20F190BF7}"/>
          </ac:spMkLst>
        </pc:spChg>
        <pc:grpChg chg="mod">
          <ac:chgData name="Barak Shoshany" userId="f961e6d6cc4dbc65" providerId="LiveId" clId="{2CEA5A73-1DCA-4FF8-AF45-2CB2BEC994AD}" dt="2020-05-04T03:25:10.294" v="639" actId="338"/>
          <ac:grpSpMkLst>
            <pc:docMk/>
            <pc:sldMk cId="3879450847" sldId="273"/>
            <ac:grpSpMk id="1" creationId="{00000000-0000-0000-0000-000000000000}"/>
          </ac:grpSpMkLst>
        </pc:grpChg>
        <pc:grpChg chg="del mod">
          <ac:chgData name="Barak Shoshany" userId="f961e6d6cc4dbc65" providerId="LiveId" clId="{2CEA5A73-1DCA-4FF8-AF45-2CB2BEC994AD}" dt="2020-05-04T03:25:40.585" v="640" actId="165"/>
          <ac:grpSpMkLst>
            <pc:docMk/>
            <pc:sldMk cId="3879450847" sldId="273"/>
            <ac:grpSpMk id="4" creationId="{A3AE7E01-2FB5-47C4-AD1A-6A552760CC3C}"/>
          </ac:grpSpMkLst>
        </pc:grpChg>
        <pc:graphicFrameChg chg="del mod modGraphic">
          <ac:chgData name="Barak Shoshany" userId="f961e6d6cc4dbc65" providerId="LiveId" clId="{2CEA5A73-1DCA-4FF8-AF45-2CB2BEC994AD}" dt="2020-05-04T03:25:51.842" v="641" actId="478"/>
          <ac:graphicFrameMkLst>
            <pc:docMk/>
            <pc:sldMk cId="3879450847" sldId="273"/>
            <ac:graphicFrameMk id="6" creationId="{DEB7D6D0-7A4D-4714-B243-8D0F515A3521}"/>
          </ac:graphicFrameMkLst>
        </pc:graphicFrameChg>
        <pc:picChg chg="del mod">
          <ac:chgData name="Barak Shoshany" userId="f961e6d6cc4dbc65" providerId="LiveId" clId="{2CEA5A73-1DCA-4FF8-AF45-2CB2BEC994AD}" dt="2020-05-04T03:25:10.294" v="639" actId="338"/>
          <ac:picMkLst>
            <pc:docMk/>
            <pc:sldMk cId="3879450847" sldId="273"/>
            <ac:picMk id="3" creationId="{BC10897E-0710-4FF9-B449-A8BE0CC4FBF7}"/>
          </ac:picMkLst>
        </pc:picChg>
        <pc:picChg chg="mod">
          <ac:chgData name="Barak Shoshany" userId="f961e6d6cc4dbc65" providerId="LiveId" clId="{2CEA5A73-1DCA-4FF8-AF45-2CB2BEC994AD}" dt="2020-05-04T03:25:10.294" v="639" actId="338"/>
          <ac:picMkLst>
            <pc:docMk/>
            <pc:sldMk cId="3879450847" sldId="273"/>
            <ac:picMk id="5" creationId="{67B6168A-A766-4848-AFBE-02BB17824F9D}"/>
          </ac:picMkLst>
        </pc:picChg>
        <pc:picChg chg="mod">
          <ac:chgData name="Barak Shoshany" userId="f961e6d6cc4dbc65" providerId="LiveId" clId="{2CEA5A73-1DCA-4FF8-AF45-2CB2BEC994AD}" dt="2020-05-04T03:25:10.294" v="639" actId="338"/>
          <ac:picMkLst>
            <pc:docMk/>
            <pc:sldMk cId="3879450847" sldId="273"/>
            <ac:picMk id="8" creationId="{6650B5DE-E404-4FAC-A1C2-7C04A1A33624}"/>
          </ac:picMkLst>
        </pc:picChg>
        <pc:picChg chg="mod">
          <ac:chgData name="Barak Shoshany" userId="f961e6d6cc4dbc65" providerId="LiveId" clId="{2CEA5A73-1DCA-4FF8-AF45-2CB2BEC994AD}" dt="2020-05-04T03:25:10.294" v="639" actId="338"/>
          <ac:picMkLst>
            <pc:docMk/>
            <pc:sldMk cId="3879450847" sldId="273"/>
            <ac:picMk id="11" creationId="{5A26F34B-B599-4A01-8A5D-3A5A96AA672A}"/>
          </ac:picMkLst>
        </pc:picChg>
      </pc:sldChg>
      <pc:sldChg chg="modSp mod">
        <pc:chgData name="Barak Shoshany" userId="f961e6d6cc4dbc65" providerId="LiveId" clId="{2CEA5A73-1DCA-4FF8-AF45-2CB2BEC994AD}" dt="2020-05-04T03:37:54.899" v="856" actId="403"/>
        <pc:sldMkLst>
          <pc:docMk/>
          <pc:sldMk cId="2910576572" sldId="274"/>
        </pc:sldMkLst>
        <pc:spChg chg="mod">
          <ac:chgData name="Barak Shoshany" userId="f961e6d6cc4dbc65" providerId="LiveId" clId="{2CEA5A73-1DCA-4FF8-AF45-2CB2BEC994AD}" dt="2020-05-04T03:37:54.899" v="856" actId="403"/>
          <ac:spMkLst>
            <pc:docMk/>
            <pc:sldMk cId="2910576572" sldId="274"/>
            <ac:spMk id="2" creationId="{818D5988-CCA6-4F43-8341-E20B482B3F71}"/>
          </ac:spMkLst>
        </pc:spChg>
      </pc:sldChg>
      <pc:sldChg chg="addSp delSp modSp add del mod modAnim">
        <pc:chgData name="Barak Shoshany" userId="f961e6d6cc4dbc65" providerId="LiveId" clId="{2CEA5A73-1DCA-4FF8-AF45-2CB2BEC994AD}" dt="2020-05-04T03:37:33.086" v="852" actId="2696"/>
        <pc:sldMkLst>
          <pc:docMk/>
          <pc:sldMk cId="3202580982" sldId="275"/>
        </pc:sldMkLst>
        <pc:spChg chg="add del mod">
          <ac:chgData name="Barak Shoshany" userId="f961e6d6cc4dbc65" providerId="LiveId" clId="{2CEA5A73-1DCA-4FF8-AF45-2CB2BEC994AD}" dt="2020-05-04T03:27:24.953" v="657" actId="478"/>
          <ac:spMkLst>
            <pc:docMk/>
            <pc:sldMk cId="3202580982" sldId="275"/>
            <ac:spMk id="3" creationId="{2CB7CDA1-60E1-4B93-A7BF-A07BA67DCA05}"/>
          </ac:spMkLst>
        </pc:spChg>
        <pc:graphicFrameChg chg="mod modGraphic">
          <ac:chgData name="Barak Shoshany" userId="f961e6d6cc4dbc65" providerId="LiveId" clId="{2CEA5A73-1DCA-4FF8-AF45-2CB2BEC994AD}" dt="2020-05-04T03:34:09.298" v="727" actId="1076"/>
          <ac:graphicFrameMkLst>
            <pc:docMk/>
            <pc:sldMk cId="3202580982" sldId="275"/>
            <ac:graphicFrameMk id="6" creationId="{DEB7D6D0-7A4D-4714-B243-8D0F515A3521}"/>
          </ac:graphicFrameMkLst>
        </pc:graphicFrameChg>
        <pc:picChg chg="del">
          <ac:chgData name="Barak Shoshany" userId="f961e6d6cc4dbc65" providerId="LiveId" clId="{2CEA5A73-1DCA-4FF8-AF45-2CB2BEC994AD}" dt="2020-05-04T03:27:41.378" v="661" actId="478"/>
          <ac:picMkLst>
            <pc:docMk/>
            <pc:sldMk cId="3202580982" sldId="275"/>
            <ac:picMk id="5" creationId="{67B6168A-A766-4848-AFBE-02BB17824F9D}"/>
          </ac:picMkLst>
        </pc:picChg>
        <pc:picChg chg="del">
          <ac:chgData name="Barak Shoshany" userId="f961e6d6cc4dbc65" providerId="LiveId" clId="{2CEA5A73-1DCA-4FF8-AF45-2CB2BEC994AD}" dt="2020-05-04T03:27:42.425" v="663" actId="478"/>
          <ac:picMkLst>
            <pc:docMk/>
            <pc:sldMk cId="3202580982" sldId="275"/>
            <ac:picMk id="8" creationId="{6650B5DE-E404-4FAC-A1C2-7C04A1A33624}"/>
          </ac:picMkLst>
        </pc:picChg>
        <pc:picChg chg="del">
          <ac:chgData name="Barak Shoshany" userId="f961e6d6cc4dbc65" providerId="LiveId" clId="{2CEA5A73-1DCA-4FF8-AF45-2CB2BEC994AD}" dt="2020-05-04T03:27:41.977" v="662" actId="478"/>
          <ac:picMkLst>
            <pc:docMk/>
            <pc:sldMk cId="3202580982" sldId="275"/>
            <ac:picMk id="11" creationId="{5A26F34B-B599-4A01-8A5D-3A5A96AA672A}"/>
          </ac:picMkLst>
        </pc:picChg>
      </pc:sldChg>
      <pc:sldChg chg="delSp modSp add mod delAnim modAnim">
        <pc:chgData name="Barak Shoshany" userId="f961e6d6cc4dbc65" providerId="LiveId" clId="{2CEA5A73-1DCA-4FF8-AF45-2CB2BEC994AD}" dt="2020-05-04T03:39:16.050" v="894" actId="1076"/>
        <pc:sldMkLst>
          <pc:docMk/>
          <pc:sldMk cId="2996538914" sldId="276"/>
        </pc:sldMkLst>
        <pc:spChg chg="mod">
          <ac:chgData name="Barak Shoshany" userId="f961e6d6cc4dbc65" providerId="LiveId" clId="{2CEA5A73-1DCA-4FF8-AF45-2CB2BEC994AD}" dt="2020-05-04T03:38:54.612" v="891" actId="6549"/>
          <ac:spMkLst>
            <pc:docMk/>
            <pc:sldMk cId="2996538914" sldId="276"/>
            <ac:spMk id="2" creationId="{C190679E-1059-484D-B155-9873D32ADF93}"/>
          </ac:spMkLst>
        </pc:spChg>
        <pc:graphicFrameChg chg="mod modGraphic">
          <ac:chgData name="Barak Shoshany" userId="f961e6d6cc4dbc65" providerId="LiveId" clId="{2CEA5A73-1DCA-4FF8-AF45-2CB2BEC994AD}" dt="2020-05-04T03:36:31.626" v="843" actId="1038"/>
          <ac:graphicFrameMkLst>
            <pc:docMk/>
            <pc:sldMk cId="2996538914" sldId="276"/>
            <ac:graphicFrameMk id="6" creationId="{DEB7D6D0-7A4D-4714-B243-8D0F515A3521}"/>
          </ac:graphicFrameMkLst>
        </pc:graphicFrameChg>
        <pc:picChg chg="del">
          <ac:chgData name="Barak Shoshany" userId="f961e6d6cc4dbc65" providerId="LiveId" clId="{2CEA5A73-1DCA-4FF8-AF45-2CB2BEC994AD}" dt="2020-05-04T03:35:04.334" v="746" actId="478"/>
          <ac:picMkLst>
            <pc:docMk/>
            <pc:sldMk cId="2996538914" sldId="276"/>
            <ac:picMk id="5" creationId="{67B6168A-A766-4848-AFBE-02BB17824F9D}"/>
          </ac:picMkLst>
        </pc:picChg>
        <pc:picChg chg="del">
          <ac:chgData name="Barak Shoshany" userId="f961e6d6cc4dbc65" providerId="LiveId" clId="{2CEA5A73-1DCA-4FF8-AF45-2CB2BEC994AD}" dt="2020-05-04T03:35:05.948" v="747" actId="478"/>
          <ac:picMkLst>
            <pc:docMk/>
            <pc:sldMk cId="2996538914" sldId="276"/>
            <ac:picMk id="8" creationId="{6650B5DE-E404-4FAC-A1C2-7C04A1A33624}"/>
          </ac:picMkLst>
        </pc:picChg>
        <pc:picChg chg="mod">
          <ac:chgData name="Barak Shoshany" userId="f961e6d6cc4dbc65" providerId="LiveId" clId="{2CEA5A73-1DCA-4FF8-AF45-2CB2BEC994AD}" dt="2020-05-04T03:39:16.050" v="894" actId="1076"/>
          <ac:picMkLst>
            <pc:docMk/>
            <pc:sldMk cId="2996538914" sldId="276"/>
            <ac:picMk id="11" creationId="{5A26F34B-B599-4A01-8A5D-3A5A96AA672A}"/>
          </ac:picMkLst>
        </pc:picChg>
      </pc:sldChg>
      <pc:sldChg chg="addSp delSp modSp add mod">
        <pc:chgData name="Barak Shoshany" userId="f961e6d6cc4dbc65" providerId="LiveId" clId="{2CEA5A73-1DCA-4FF8-AF45-2CB2BEC994AD}" dt="2020-05-04T03:39:00.894" v="893" actId="6549"/>
        <pc:sldMkLst>
          <pc:docMk/>
          <pc:sldMk cId="4093919289" sldId="277"/>
        </pc:sldMkLst>
        <pc:spChg chg="mod">
          <ac:chgData name="Barak Shoshany" userId="f961e6d6cc4dbc65" providerId="LiveId" clId="{2CEA5A73-1DCA-4FF8-AF45-2CB2BEC994AD}" dt="2020-05-04T03:39:00.894" v="893" actId="6549"/>
          <ac:spMkLst>
            <pc:docMk/>
            <pc:sldMk cId="4093919289" sldId="277"/>
            <ac:spMk id="2" creationId="{C190679E-1059-484D-B155-9873D32ADF93}"/>
          </ac:spMkLst>
        </pc:spChg>
        <pc:graphicFrameChg chg="mod modGraphic">
          <ac:chgData name="Barak Shoshany" userId="f961e6d6cc4dbc65" providerId="LiveId" clId="{2CEA5A73-1DCA-4FF8-AF45-2CB2BEC994AD}" dt="2020-05-04T03:37:09.626" v="849" actId="1076"/>
          <ac:graphicFrameMkLst>
            <pc:docMk/>
            <pc:sldMk cId="4093919289" sldId="277"/>
            <ac:graphicFrameMk id="6" creationId="{DEB7D6D0-7A4D-4714-B243-8D0F515A3521}"/>
          </ac:graphicFrameMkLst>
        </pc:graphicFrameChg>
        <pc:graphicFrameChg chg="add del mod">
          <ac:chgData name="Barak Shoshany" userId="f961e6d6cc4dbc65" providerId="LiveId" clId="{2CEA5A73-1DCA-4FF8-AF45-2CB2BEC994AD}" dt="2020-05-04T03:37:11.938" v="850" actId="478"/>
          <ac:graphicFrameMkLst>
            <pc:docMk/>
            <pc:sldMk cId="4093919289" sldId="277"/>
            <ac:graphicFrameMk id="9" creationId="{D62F935D-644A-4FE4-A800-E315BAC02120}"/>
          </ac:graphicFrameMkLst>
        </pc:graphicFrameChg>
        <pc:picChg chg="del">
          <ac:chgData name="Barak Shoshany" userId="f961e6d6cc4dbc65" providerId="LiveId" clId="{2CEA5A73-1DCA-4FF8-AF45-2CB2BEC994AD}" dt="2020-05-04T03:28:36.514" v="670" actId="478"/>
          <ac:picMkLst>
            <pc:docMk/>
            <pc:sldMk cId="4093919289" sldId="277"/>
            <ac:picMk id="5" creationId="{67B6168A-A766-4848-AFBE-02BB17824F9D}"/>
          </ac:picMkLst>
        </pc:picChg>
        <pc:picChg chg="mod">
          <ac:chgData name="Barak Shoshany" userId="f961e6d6cc4dbc65" providerId="LiveId" clId="{2CEA5A73-1DCA-4FF8-AF45-2CB2BEC994AD}" dt="2020-05-04T03:37:14.874" v="851" actId="1076"/>
          <ac:picMkLst>
            <pc:docMk/>
            <pc:sldMk cId="4093919289" sldId="277"/>
            <ac:picMk id="8" creationId="{6650B5DE-E404-4FAC-A1C2-7C04A1A33624}"/>
          </ac:picMkLst>
        </pc:picChg>
        <pc:picChg chg="del">
          <ac:chgData name="Barak Shoshany" userId="f961e6d6cc4dbc65" providerId="LiveId" clId="{2CEA5A73-1DCA-4FF8-AF45-2CB2BEC994AD}" dt="2020-05-04T03:28:37.265" v="671" actId="478"/>
          <ac:picMkLst>
            <pc:docMk/>
            <pc:sldMk cId="4093919289" sldId="277"/>
            <ac:picMk id="11" creationId="{5A26F34B-B599-4A01-8A5D-3A5A96AA672A}"/>
          </ac:picMkLst>
        </pc:picChg>
      </pc:sldChg>
      <pc:sldChg chg="addSp delSp modSp add mod">
        <pc:chgData name="Barak Shoshany" userId="f961e6d6cc4dbc65" providerId="LiveId" clId="{2CEA5A73-1DCA-4FF8-AF45-2CB2BEC994AD}" dt="2020-05-04T03:38:57.917" v="892" actId="6549"/>
        <pc:sldMkLst>
          <pc:docMk/>
          <pc:sldMk cId="3652815098" sldId="278"/>
        </pc:sldMkLst>
        <pc:spChg chg="mod">
          <ac:chgData name="Barak Shoshany" userId="f961e6d6cc4dbc65" providerId="LiveId" clId="{2CEA5A73-1DCA-4FF8-AF45-2CB2BEC994AD}" dt="2020-05-04T03:38:57.917" v="892" actId="6549"/>
          <ac:spMkLst>
            <pc:docMk/>
            <pc:sldMk cId="3652815098" sldId="278"/>
            <ac:spMk id="2" creationId="{C190679E-1059-484D-B155-9873D32ADF93}"/>
          </ac:spMkLst>
        </pc:spChg>
        <pc:graphicFrameChg chg="mod modGraphic">
          <ac:chgData name="Barak Shoshany" userId="f961e6d6cc4dbc65" providerId="LiveId" clId="{2CEA5A73-1DCA-4FF8-AF45-2CB2BEC994AD}" dt="2020-05-04T03:36:42.042" v="845" actId="1076"/>
          <ac:graphicFrameMkLst>
            <pc:docMk/>
            <pc:sldMk cId="3652815098" sldId="278"/>
            <ac:graphicFrameMk id="6" creationId="{DEB7D6D0-7A4D-4714-B243-8D0F515A3521}"/>
          </ac:graphicFrameMkLst>
        </pc:graphicFrameChg>
        <pc:graphicFrameChg chg="add mod">
          <ac:chgData name="Barak Shoshany" userId="f961e6d6cc4dbc65" providerId="LiveId" clId="{2CEA5A73-1DCA-4FF8-AF45-2CB2BEC994AD}" dt="2020-05-04T03:36:51.986" v="847" actId="1076"/>
          <ac:graphicFrameMkLst>
            <pc:docMk/>
            <pc:sldMk cId="3652815098" sldId="278"/>
            <ac:graphicFrameMk id="17" creationId="{BC98A170-8F87-40F8-9FC8-B4FA8C941F6F}"/>
          </ac:graphicFrameMkLst>
        </pc:graphicFrameChg>
        <pc:graphicFrameChg chg="add del mod">
          <ac:chgData name="Barak Shoshany" userId="f961e6d6cc4dbc65" providerId="LiveId" clId="{2CEA5A73-1DCA-4FF8-AF45-2CB2BEC994AD}" dt="2020-05-04T03:36:44.378" v="846" actId="478"/>
          <ac:graphicFrameMkLst>
            <pc:docMk/>
            <pc:sldMk cId="3652815098" sldId="278"/>
            <ac:graphicFrameMk id="18" creationId="{07909681-BFCE-41A2-96D2-7ABEC1C604E3}"/>
          </ac:graphicFrameMkLst>
        </pc:graphicFrameChg>
        <pc:picChg chg="add del mod">
          <ac:chgData name="Barak Shoshany" userId="f961e6d6cc4dbc65" providerId="LiveId" clId="{2CEA5A73-1DCA-4FF8-AF45-2CB2BEC994AD}" dt="2020-05-04T03:30:51.234" v="686" actId="478"/>
          <ac:picMkLst>
            <pc:docMk/>
            <pc:sldMk cId="3652815098" sldId="278"/>
            <ac:picMk id="4" creationId="{A78FBE60-4298-4113-909E-2F69EFAB5346}"/>
          </ac:picMkLst>
        </pc:picChg>
        <pc:picChg chg="del mod">
          <ac:chgData name="Barak Shoshany" userId="f961e6d6cc4dbc65" providerId="LiveId" clId="{2CEA5A73-1DCA-4FF8-AF45-2CB2BEC994AD}" dt="2020-05-04T03:29:56.818" v="684" actId="478"/>
          <ac:picMkLst>
            <pc:docMk/>
            <pc:sldMk cId="3652815098" sldId="278"/>
            <ac:picMk id="5" creationId="{67B6168A-A766-4848-AFBE-02BB17824F9D}"/>
          </ac:picMkLst>
        </pc:picChg>
        <pc:picChg chg="del">
          <ac:chgData name="Barak Shoshany" userId="f961e6d6cc4dbc65" providerId="LiveId" clId="{2CEA5A73-1DCA-4FF8-AF45-2CB2BEC994AD}" dt="2020-05-04T03:29:40.289" v="682" actId="478"/>
          <ac:picMkLst>
            <pc:docMk/>
            <pc:sldMk cId="3652815098" sldId="278"/>
            <ac:picMk id="8" creationId="{6650B5DE-E404-4FAC-A1C2-7C04A1A33624}"/>
          </ac:picMkLst>
        </pc:picChg>
        <pc:picChg chg="add del mod">
          <ac:chgData name="Barak Shoshany" userId="f961e6d6cc4dbc65" providerId="LiveId" clId="{2CEA5A73-1DCA-4FF8-AF45-2CB2BEC994AD}" dt="2020-05-04T03:31:15.345" v="689" actId="478"/>
          <ac:picMkLst>
            <pc:docMk/>
            <pc:sldMk cId="3652815098" sldId="278"/>
            <ac:picMk id="9" creationId="{29533176-F653-4A77-970A-6413A76C2B0E}"/>
          </ac:picMkLst>
        </pc:picChg>
        <pc:picChg chg="del">
          <ac:chgData name="Barak Shoshany" userId="f961e6d6cc4dbc65" providerId="LiveId" clId="{2CEA5A73-1DCA-4FF8-AF45-2CB2BEC994AD}" dt="2020-05-04T03:29:39.769" v="681" actId="478"/>
          <ac:picMkLst>
            <pc:docMk/>
            <pc:sldMk cId="3652815098" sldId="278"/>
            <ac:picMk id="11" creationId="{5A26F34B-B599-4A01-8A5D-3A5A96AA672A}"/>
          </ac:picMkLst>
        </pc:picChg>
        <pc:picChg chg="add del mod">
          <ac:chgData name="Barak Shoshany" userId="f961e6d6cc4dbc65" providerId="LiveId" clId="{2CEA5A73-1DCA-4FF8-AF45-2CB2BEC994AD}" dt="2020-05-04T03:31:31.106" v="691" actId="478"/>
          <ac:picMkLst>
            <pc:docMk/>
            <pc:sldMk cId="3652815098" sldId="278"/>
            <ac:picMk id="14" creationId="{EF6EC145-3D1A-4E4F-ACAA-3B31DA6D67DB}"/>
          </ac:picMkLst>
        </pc:picChg>
        <pc:picChg chg="add del mod">
          <ac:chgData name="Barak Shoshany" userId="f961e6d6cc4dbc65" providerId="LiveId" clId="{2CEA5A73-1DCA-4FF8-AF45-2CB2BEC994AD}" dt="2020-05-04T03:32:07.433" v="695" actId="478"/>
          <ac:picMkLst>
            <pc:docMk/>
            <pc:sldMk cId="3652815098" sldId="278"/>
            <ac:picMk id="16" creationId="{AA0B2125-3C01-4CA0-BF86-2DD5EC124F76}"/>
          </ac:picMkLst>
        </pc:picChg>
      </pc:sldChg>
      <pc:sldChg chg="modSp add mod ord">
        <pc:chgData name="Barak Shoshany" userId="f961e6d6cc4dbc65" providerId="LiveId" clId="{2CEA5A73-1DCA-4FF8-AF45-2CB2BEC994AD}" dt="2020-05-04T03:38:28.114" v="890" actId="20577"/>
        <pc:sldMkLst>
          <pc:docMk/>
          <pc:sldMk cId="1815447606" sldId="279"/>
        </pc:sldMkLst>
        <pc:spChg chg="mod">
          <ac:chgData name="Barak Shoshany" userId="f961e6d6cc4dbc65" providerId="LiveId" clId="{2CEA5A73-1DCA-4FF8-AF45-2CB2BEC994AD}" dt="2020-05-04T03:38:28.114" v="890" actId="20577"/>
          <ac:spMkLst>
            <pc:docMk/>
            <pc:sldMk cId="1815447606" sldId="279"/>
            <ac:spMk id="2" creationId="{13268663-E98D-4934-9C04-1C7F7C1DE13D}"/>
          </ac:spMkLst>
        </pc:spChg>
      </pc:sldChg>
    </pc:docChg>
  </pc:docChgLst>
  <pc:docChgLst>
    <pc:chgData name="Barak Shoshany" userId="f961e6d6cc4dbc65" providerId="LiveId" clId="{60C9E905-1B6C-4EAD-8F87-150B7F7E5FE1}"/>
    <pc:docChg chg="undo custSel mod addSld modSld">
      <pc:chgData name="Barak Shoshany" userId="f961e6d6cc4dbc65" providerId="LiveId" clId="{60C9E905-1B6C-4EAD-8F87-150B7F7E5FE1}" dt="2020-05-04T13:46:36.902" v="39" actId="1036"/>
      <pc:docMkLst>
        <pc:docMk/>
      </pc:docMkLst>
      <pc:sldChg chg="addSp delSp modSp new mod setBg">
        <pc:chgData name="Barak Shoshany" userId="f961e6d6cc4dbc65" providerId="LiveId" clId="{60C9E905-1B6C-4EAD-8F87-150B7F7E5FE1}" dt="2020-05-04T13:46:36.902" v="39" actId="1036"/>
        <pc:sldMkLst>
          <pc:docMk/>
          <pc:sldMk cId="1518818173" sldId="280"/>
        </pc:sldMkLst>
        <pc:spChg chg="mod ord">
          <ac:chgData name="Barak Shoshany" userId="f961e6d6cc4dbc65" providerId="LiveId" clId="{60C9E905-1B6C-4EAD-8F87-150B7F7E5FE1}" dt="2020-05-04T13:46:36.902" v="39" actId="1036"/>
          <ac:spMkLst>
            <pc:docMk/>
            <pc:sldMk cId="1518818173" sldId="280"/>
            <ac:spMk id="2" creationId="{10799E68-A95F-4A9F-BF1C-9FFF38C94C05}"/>
          </ac:spMkLst>
        </pc:spChg>
        <pc:spChg chg="add del">
          <ac:chgData name="Barak Shoshany" userId="f961e6d6cc4dbc65" providerId="LiveId" clId="{60C9E905-1B6C-4EAD-8F87-150B7F7E5FE1}" dt="2020-05-04T13:45:38.345" v="18" actId="26606"/>
          <ac:spMkLst>
            <pc:docMk/>
            <pc:sldMk cId="1518818173" sldId="280"/>
            <ac:spMk id="9" creationId="{06A07E96-3969-4595-802D-25631B3CB61A}"/>
          </ac:spMkLst>
        </pc:spChg>
        <pc:spChg chg="add del">
          <ac:chgData name="Barak Shoshany" userId="f961e6d6cc4dbc65" providerId="LiveId" clId="{60C9E905-1B6C-4EAD-8F87-150B7F7E5FE1}" dt="2020-05-04T13:45:38.345" v="18" actId="26606"/>
          <ac:spMkLst>
            <pc:docMk/>
            <pc:sldMk cId="1518818173" sldId="280"/>
            <ac:spMk id="36" creationId="{BC72E954-3173-4229-93A2-B05A46E096FC}"/>
          </ac:spMkLst>
        </pc:spChg>
        <pc:spChg chg="add del">
          <ac:chgData name="Barak Shoshany" userId="f961e6d6cc4dbc65" providerId="LiveId" clId="{60C9E905-1B6C-4EAD-8F87-150B7F7E5FE1}" dt="2020-05-04T13:46:14.381" v="22" actId="26606"/>
          <ac:spMkLst>
            <pc:docMk/>
            <pc:sldMk cId="1518818173" sldId="280"/>
            <ac:spMk id="38" creationId="{06A07E96-3969-4595-802D-25631B3CB61A}"/>
          </ac:spMkLst>
        </pc:spChg>
        <pc:spChg chg="add del">
          <ac:chgData name="Barak Shoshany" userId="f961e6d6cc4dbc65" providerId="LiveId" clId="{60C9E905-1B6C-4EAD-8F87-150B7F7E5FE1}" dt="2020-05-04T13:46:14.381" v="22" actId="26606"/>
          <ac:spMkLst>
            <pc:docMk/>
            <pc:sldMk cId="1518818173" sldId="280"/>
            <ac:spMk id="62" creationId="{BC72E954-3173-4229-93A2-B05A46E096FC}"/>
          </ac:spMkLst>
        </pc:spChg>
        <pc:spChg chg="add del">
          <ac:chgData name="Barak Shoshany" userId="f961e6d6cc4dbc65" providerId="LiveId" clId="{60C9E905-1B6C-4EAD-8F87-150B7F7E5FE1}" dt="2020-05-04T13:46:14.371" v="21" actId="26606"/>
          <ac:spMkLst>
            <pc:docMk/>
            <pc:sldMk cId="1518818173" sldId="280"/>
            <ac:spMk id="68" creationId="{B9D7E975-9161-4F2D-AC53-69E1912F6B5D}"/>
          </ac:spMkLst>
        </pc:spChg>
        <pc:spChg chg="add del">
          <ac:chgData name="Barak Shoshany" userId="f961e6d6cc4dbc65" providerId="LiveId" clId="{60C9E905-1B6C-4EAD-8F87-150B7F7E5FE1}" dt="2020-05-04T13:46:14.371" v="21" actId="26606"/>
          <ac:spMkLst>
            <pc:docMk/>
            <pc:sldMk cId="1518818173" sldId="280"/>
            <ac:spMk id="70" creationId="{827DC2C4-B485-428A-BF4A-472D2967F47F}"/>
          </ac:spMkLst>
        </pc:spChg>
        <pc:spChg chg="add del">
          <ac:chgData name="Barak Shoshany" userId="f961e6d6cc4dbc65" providerId="LiveId" clId="{60C9E905-1B6C-4EAD-8F87-150B7F7E5FE1}" dt="2020-05-04T13:46:14.371" v="21" actId="26606"/>
          <ac:spMkLst>
            <pc:docMk/>
            <pc:sldMk cId="1518818173" sldId="280"/>
            <ac:spMk id="72" creationId="{463E6235-1649-4B47-9862-4026FC473B6F}"/>
          </ac:spMkLst>
        </pc:spChg>
        <pc:spChg chg="add del">
          <ac:chgData name="Barak Shoshany" userId="f961e6d6cc4dbc65" providerId="LiveId" clId="{60C9E905-1B6C-4EAD-8F87-150B7F7E5FE1}" dt="2020-05-04T13:46:24.572" v="23" actId="26606"/>
          <ac:spMkLst>
            <pc:docMk/>
            <pc:sldMk cId="1518818173" sldId="280"/>
            <ac:spMk id="90" creationId="{A3BAF07C-C39E-42EB-BB22-8D46691D9735}"/>
          </ac:spMkLst>
        </pc:spChg>
        <pc:spChg chg="add del">
          <ac:chgData name="Barak Shoshany" userId="f961e6d6cc4dbc65" providerId="LiveId" clId="{60C9E905-1B6C-4EAD-8F87-150B7F7E5FE1}" dt="2020-05-04T13:46:24.572" v="23" actId="26606"/>
          <ac:spMkLst>
            <pc:docMk/>
            <pc:sldMk cId="1518818173" sldId="280"/>
            <ac:spMk id="91" creationId="{A7795DFA-888F-47E2-B44E-DE1D3B3E46A4}"/>
          </ac:spMkLst>
        </pc:spChg>
        <pc:spChg chg="add">
          <ac:chgData name="Barak Shoshany" userId="f961e6d6cc4dbc65" providerId="LiveId" clId="{60C9E905-1B6C-4EAD-8F87-150B7F7E5FE1}" dt="2020-05-04T13:46:24.572" v="23" actId="26606"/>
          <ac:spMkLst>
            <pc:docMk/>
            <pc:sldMk cId="1518818173" sldId="280"/>
            <ac:spMk id="98" creationId="{FD8F1113-2E3C-46E3-B54F-B7F421EEFD11}"/>
          </ac:spMkLst>
        </pc:spChg>
        <pc:spChg chg="add">
          <ac:chgData name="Barak Shoshany" userId="f961e6d6cc4dbc65" providerId="LiveId" clId="{60C9E905-1B6C-4EAD-8F87-150B7F7E5FE1}" dt="2020-05-04T13:46:24.572" v="23" actId="26606"/>
          <ac:spMkLst>
            <pc:docMk/>
            <pc:sldMk cId="1518818173" sldId="280"/>
            <ac:spMk id="121" creationId="{4F37E7FB-7372-47E3-914E-7CF7E94B1C49}"/>
          </ac:spMkLst>
        </pc:spChg>
        <pc:spChg chg="add">
          <ac:chgData name="Barak Shoshany" userId="f961e6d6cc4dbc65" providerId="LiveId" clId="{60C9E905-1B6C-4EAD-8F87-150B7F7E5FE1}" dt="2020-05-04T13:46:24.572" v="23" actId="26606"/>
          <ac:spMkLst>
            <pc:docMk/>
            <pc:sldMk cId="1518818173" sldId="280"/>
            <ac:spMk id="123" creationId="{16E168E2-3256-43A5-9298-9E5A6AE8F736}"/>
          </ac:spMkLst>
        </pc:spChg>
        <pc:grpChg chg="add del">
          <ac:chgData name="Barak Shoshany" userId="f961e6d6cc4dbc65" providerId="LiveId" clId="{60C9E905-1B6C-4EAD-8F87-150B7F7E5FE1}" dt="2020-05-04T13:45:38.345" v="18" actId="26606"/>
          <ac:grpSpMkLst>
            <pc:docMk/>
            <pc:sldMk cId="1518818173" sldId="280"/>
            <ac:grpSpMk id="11" creationId="{D4EE850F-AE83-4C3F-A64D-8B67DEF33C2D}"/>
          </ac:grpSpMkLst>
        </pc:grpChg>
        <pc:grpChg chg="add del">
          <ac:chgData name="Barak Shoshany" userId="f961e6d6cc4dbc65" providerId="LiveId" clId="{60C9E905-1B6C-4EAD-8F87-150B7F7E5FE1}" dt="2020-05-04T13:45:38.345" v="18" actId="26606"/>
          <ac:grpSpMkLst>
            <pc:docMk/>
            <pc:sldMk cId="1518818173" sldId="280"/>
            <ac:grpSpMk id="32" creationId="{C7D119FF-606C-4006-A3CB-C83426DCA15E}"/>
          </ac:grpSpMkLst>
        </pc:grpChg>
        <pc:grpChg chg="add del">
          <ac:chgData name="Barak Shoshany" userId="f961e6d6cc4dbc65" providerId="LiveId" clId="{60C9E905-1B6C-4EAD-8F87-150B7F7E5FE1}" dt="2020-05-04T13:46:14.381" v="22" actId="26606"/>
          <ac:grpSpMkLst>
            <pc:docMk/>
            <pc:sldMk cId="1518818173" sldId="280"/>
            <ac:grpSpMk id="39" creationId="{D4EE850F-AE83-4C3F-A64D-8B67DEF33C2D}"/>
          </ac:grpSpMkLst>
        </pc:grpChg>
        <pc:grpChg chg="add del">
          <ac:chgData name="Barak Shoshany" userId="f961e6d6cc4dbc65" providerId="LiveId" clId="{60C9E905-1B6C-4EAD-8F87-150B7F7E5FE1}" dt="2020-05-04T13:46:14.381" v="22" actId="26606"/>
          <ac:grpSpMkLst>
            <pc:docMk/>
            <pc:sldMk cId="1518818173" sldId="280"/>
            <ac:grpSpMk id="59" creationId="{C7D119FF-606C-4006-A3CB-C83426DCA15E}"/>
          </ac:grpSpMkLst>
        </pc:grpChg>
        <pc:grpChg chg="add del">
          <ac:chgData name="Barak Shoshany" userId="f961e6d6cc4dbc65" providerId="LiveId" clId="{60C9E905-1B6C-4EAD-8F87-150B7F7E5FE1}" dt="2020-05-04T13:46:24.572" v="23" actId="26606"/>
          <ac:grpSpMkLst>
            <pc:docMk/>
            <pc:sldMk cId="1518818173" sldId="280"/>
            <ac:grpSpMk id="92" creationId="{D8E9CF54-0466-4261-9E62-0249E60E1886}"/>
          </ac:grpSpMkLst>
        </pc:grpChg>
        <pc:grpChg chg="add">
          <ac:chgData name="Barak Shoshany" userId="f961e6d6cc4dbc65" providerId="LiveId" clId="{60C9E905-1B6C-4EAD-8F87-150B7F7E5FE1}" dt="2020-05-04T13:46:24.572" v="23" actId="26606"/>
          <ac:grpSpMkLst>
            <pc:docMk/>
            <pc:sldMk cId="1518818173" sldId="280"/>
            <ac:grpSpMk id="100" creationId="{465DDECC-A11E-434E-87B2-8997CD3832FD}"/>
          </ac:grpSpMkLst>
        </pc:grpChg>
        <pc:picChg chg="add del">
          <ac:chgData name="Barak Shoshany" userId="f961e6d6cc4dbc65" providerId="LiveId" clId="{60C9E905-1B6C-4EAD-8F87-150B7F7E5FE1}" dt="2020-05-04T13:45:38.345" v="18" actId="26606"/>
          <ac:picMkLst>
            <pc:docMk/>
            <pc:sldMk cId="1518818173" sldId="280"/>
            <ac:picMk id="6" creationId="{04292C38-BCD3-4741-996E-C3BA6687E7D9}"/>
          </ac:picMkLst>
        </pc:picChg>
        <pc:picChg chg="add mod">
          <ac:chgData name="Barak Shoshany" userId="f961e6d6cc4dbc65" providerId="LiveId" clId="{60C9E905-1B6C-4EAD-8F87-150B7F7E5FE1}" dt="2020-05-04T13:46:24.572" v="23" actId="26606"/>
          <ac:picMkLst>
            <pc:docMk/>
            <pc:sldMk cId="1518818173" sldId="280"/>
            <ac:picMk id="63" creationId="{14A076CE-75A4-489C-900E-41D9EF476463}"/>
          </ac:picMkLst>
        </pc:picChg>
      </pc:sldChg>
    </pc:docChg>
  </pc:docChgLst>
</pc:chgInfo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75DE20-685B-4833-A741-7E8226D2DD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AAD7B83-A8DE-48C9-ACDC-7EE1B8C06A6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FC0CB45-D419-442F-BF8A-2E8D24F5643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7ED7585-79BD-4443-BEA1-548AF8D3DA3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81DE17E-AF56-4040-B558-224B6DEBE6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78833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1ED66E-E608-4BA6-A678-6ACA6BF9A3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304D2E2-A7AE-4B64-80AB-92A23F3A6D2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4903B3-9456-4EF5-8844-32C16AFB3A8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B64A5E6-BDDB-40F6-9A25-931E74C5F0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80956A1-7B00-4B79-8014-E4A2B35A4E5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21053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05B81AED-1B98-4946-AE9E-3F7851AFC82D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2208D120-CFB4-4167-BEF0-F6B14B38546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9FD3055-79E8-45AB-95F5-EDC06895133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5D551A2F-DE3C-420A-916B-3F93573B0A0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35FE7F6-E14C-4CCC-A682-2D468068A04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025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B91340-68C4-48FB-A370-6B244953AEF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A162-8326-4F5C-A553-B9DB3AD8C0F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ADDF3B2-59EC-46D1-A027-D129AB4C802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E5666BA-12ED-44B4-9336-FD2AF05C70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7F60C82-CD85-4D48-BA60-BB54828DA17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81186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3BA07FA-C933-4319-ADD9-3451CC0E28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FCE864A-7CE7-4180-A7DD-25D3507B6E3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C471C3D-8845-4966-AC94-5F1A315F92F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4E4983B-1933-4E0D-ACD7-1F18C40D062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6883D66-261B-47CF-8457-8D0B0376A65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101367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76E7D0-B729-4D67-9348-591D75A307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06E112B-C43A-428A-B31E-CAE631BB0C74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CC82686-EA85-491B-9CE8-13D6BBAF3A5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9C799AD-8F71-464E-9FE5-C33F6267FA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FFEBDC-BECD-4400-91B0-2C76159EC4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621D64-4856-452D-8495-6F36126B58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0443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82A574-6571-4803-AD2B-C5F04C1111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B40AC87-B4B7-4316-847E-AE36E89E4A2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709917D-6C00-4CE6-B0D5-8B501EEC1DA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6D2BDB3E-2870-491A-9E8B-F917A6637D0A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1E690B8A-AAB2-4345-8B27-CEC32397FC11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ECC43D3-1ED8-4B83-8003-29482002B70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B1C97517-D52E-4E26-8555-5D10E8B2C0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090801D9-CDDD-410C-9CE4-3DC3B8CB61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2354846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601E4F3-3F7A-44C6-8EB9-666866E511B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154A3E-3F0E-469A-89FD-40F798D3E7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B51C0E8-A3E7-4855-802A-374DC23238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B809A2A6-CCB7-4D8A-A83D-4A6DAD1B13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656412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1ADEA1B-614A-4A3F-8354-7AB2E46816E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C06C6E11-D3F9-43A7-874E-13D1C539F4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12E433FD-CD20-49F9-8EDA-8660625265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70327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155811-0326-4DE7-936D-B4F8BBC8E8E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9B9062A-BA8A-497D-BFB8-50580D9DE45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11FC22D-28C0-4767-A0C0-9B99C85D3F82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743E814-5217-468E-B150-6486269794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4DF98DB-700B-4DC3-BA4C-7E2869219B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414AD96-DD7F-4CB0-B446-DD57EC59E2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163915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96987A-88BA-4FB7-8390-D241F9FED80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591D972-074C-41F1-9D7F-DDE7FCF6998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65C2D5AD-47FF-41FE-9BC1-C46EB6962D23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69BBB3B-E074-4B37-AA9D-A5A193AD291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7911534-F397-4170-8782-B44F2C7829E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8D989AA-D456-4668-9AED-53201A507F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443161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9AF982D-649E-4DE0-9230-628997BB51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54CF45-F13B-4161-B3F8-094176E1348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D2E23E4-0750-4262-B7D0-F087C26C4C4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B4195BB-85CA-44E5-90E2-4655DFED04B2}" type="datetimeFigureOut">
              <a:rPr lang="en-US" smtClean="0"/>
              <a:t>2020-05-04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9E4668-4433-4DD4-A3D2-09F32B24F70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F5BE62B-6972-4F2B-A828-5697B36C9F9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685629-A236-4CC5-B536-46EE91BDC30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493068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mailto:barak.shoshany@utoronto.ca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hyperlink" Target="http://baraksh.com/" TargetMode="Externa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sv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sv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14.emf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sv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hyperlink" Target="http://baraksh.com/PHY256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mailto:goldberg@physics.utoronto.ca" TargetMode="External"/><Relationship Id="rId2" Type="http://schemas.openxmlformats.org/officeDocument/2006/relationships/hyperlink" Target="mailto:barak.shoshany@utoronto.ca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mailto:jro1@physics.utoronto.ca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hyperlink" Target="http://baraksh.com/PHY256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:a16="http://schemas.microsoft.com/office/drawing/2014/main" id="{A3BAF07C-C39E-42EB-BB22-8D46691D97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12193061" cy="6858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3" name="Group 12">
            <a:extLst>
              <a:ext uri="{FF2B5EF4-FFF2-40B4-BE49-F238E27FC236}">
                <a16:creationId xmlns:a16="http://schemas.microsoft.com/office/drawing/2014/main" id="{D8E9CF54-0466-4261-9E62-0249E60E18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4" name="Freeform 5">
              <a:extLst>
                <a:ext uri="{FF2B5EF4-FFF2-40B4-BE49-F238E27FC236}">
                  <a16:creationId xmlns:a16="http://schemas.microsoft.com/office/drawing/2014/main" id="{33E32106-E8B1-4F76-9EE6-58537738A3C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6">
              <a:extLst>
                <a:ext uri="{FF2B5EF4-FFF2-40B4-BE49-F238E27FC236}">
                  <a16:creationId xmlns:a16="http://schemas.microsoft.com/office/drawing/2014/main" id="{C32C2C46-A045-44FB-8A74-5EBD650C278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7">
              <a:extLst>
                <a:ext uri="{FF2B5EF4-FFF2-40B4-BE49-F238E27FC236}">
                  <a16:creationId xmlns:a16="http://schemas.microsoft.com/office/drawing/2014/main" id="{6A76F79C-6683-4940-BCF7-4BCCCEE4068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8">
              <a:extLst>
                <a:ext uri="{FF2B5EF4-FFF2-40B4-BE49-F238E27FC236}">
                  <a16:creationId xmlns:a16="http://schemas.microsoft.com/office/drawing/2014/main" id="{FF4675A3-6D07-4B1F-9BFC-AEBEA1AD06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9">
              <a:extLst>
                <a:ext uri="{FF2B5EF4-FFF2-40B4-BE49-F238E27FC236}">
                  <a16:creationId xmlns:a16="http://schemas.microsoft.com/office/drawing/2014/main" id="{765E127A-B6B7-4B1D-B7BD-6C8C969D29C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0">
              <a:extLst>
                <a:ext uri="{FF2B5EF4-FFF2-40B4-BE49-F238E27FC236}">
                  <a16:creationId xmlns:a16="http://schemas.microsoft.com/office/drawing/2014/main" id="{3BCA9D9E-C72C-4751-BFA9-10B85CACE3C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1">
              <a:extLst>
                <a:ext uri="{FF2B5EF4-FFF2-40B4-BE49-F238E27FC236}">
                  <a16:creationId xmlns:a16="http://schemas.microsoft.com/office/drawing/2014/main" id="{080C708C-69BF-441B-AB75-C98160ED06D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2">
              <a:extLst>
                <a:ext uri="{FF2B5EF4-FFF2-40B4-BE49-F238E27FC236}">
                  <a16:creationId xmlns:a16="http://schemas.microsoft.com/office/drawing/2014/main" id="{3E79964E-F8F1-4763-8892-7BC3DAE306E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3">
              <a:extLst>
                <a:ext uri="{FF2B5EF4-FFF2-40B4-BE49-F238E27FC236}">
                  <a16:creationId xmlns:a16="http://schemas.microsoft.com/office/drawing/2014/main" id="{FE09592A-FCC9-4AE5-BA0B-730C6F3BBE9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4">
              <a:extLst>
                <a:ext uri="{FF2B5EF4-FFF2-40B4-BE49-F238E27FC236}">
                  <a16:creationId xmlns:a16="http://schemas.microsoft.com/office/drawing/2014/main" id="{96448994-820C-4BC1-ABF3-4579C6F99A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5">
              <a:extLst>
                <a:ext uri="{FF2B5EF4-FFF2-40B4-BE49-F238E27FC236}">
                  <a16:creationId xmlns:a16="http://schemas.microsoft.com/office/drawing/2014/main" id="{9BB0D192-565A-42B9-B292-CC032D71A6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6">
              <a:extLst>
                <a:ext uri="{FF2B5EF4-FFF2-40B4-BE49-F238E27FC236}">
                  <a16:creationId xmlns:a16="http://schemas.microsoft.com/office/drawing/2014/main" id="{6D1CA09C-5F40-4E92-A7E9-D1FCEE51283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17">
              <a:extLst>
                <a:ext uri="{FF2B5EF4-FFF2-40B4-BE49-F238E27FC236}">
                  <a16:creationId xmlns:a16="http://schemas.microsoft.com/office/drawing/2014/main" id="{379F5AA5-2E14-4880-A5A6-07AEF2AD89D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18">
              <a:extLst>
                <a:ext uri="{FF2B5EF4-FFF2-40B4-BE49-F238E27FC236}">
                  <a16:creationId xmlns:a16="http://schemas.microsoft.com/office/drawing/2014/main" id="{EF14BD32-D239-4DA3-98B3-7752073657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19">
              <a:extLst>
                <a:ext uri="{FF2B5EF4-FFF2-40B4-BE49-F238E27FC236}">
                  <a16:creationId xmlns:a16="http://schemas.microsoft.com/office/drawing/2014/main" id="{CF07B250-E5E4-4624-9BD7-8D513A67B73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0">
              <a:extLst>
                <a:ext uri="{FF2B5EF4-FFF2-40B4-BE49-F238E27FC236}">
                  <a16:creationId xmlns:a16="http://schemas.microsoft.com/office/drawing/2014/main" id="{BCC5D120-7C8C-4290-865C-4EE6E4F245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1">
              <a:extLst>
                <a:ext uri="{FF2B5EF4-FFF2-40B4-BE49-F238E27FC236}">
                  <a16:creationId xmlns:a16="http://schemas.microsoft.com/office/drawing/2014/main" id="{C24688C6-CAE5-4EF2-B2BA-A138DA0A24B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2">
              <a:extLst>
                <a:ext uri="{FF2B5EF4-FFF2-40B4-BE49-F238E27FC236}">
                  <a16:creationId xmlns:a16="http://schemas.microsoft.com/office/drawing/2014/main" id="{6BD31099-7C13-4901-A04F-632B1CD84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2" name="Freeform 23">
              <a:extLst>
                <a:ext uri="{FF2B5EF4-FFF2-40B4-BE49-F238E27FC236}">
                  <a16:creationId xmlns:a16="http://schemas.microsoft.com/office/drawing/2014/main" id="{679F5FF7-82B2-4033-8FBE-63170C9378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C39772BE-3026-479E-9D69-87F139130DE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88630" y="4760132"/>
            <a:ext cx="5093596" cy="177782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r"/>
            <a:r>
              <a:rPr lang="en-US" sz="4000" b="1" dirty="0">
                <a:effectLst/>
              </a:rPr>
              <a:t>PHY 256: Introduction To Quantum Physics </a:t>
            </a:r>
            <a:br>
              <a:rPr lang="en-US" sz="4000" b="1" dirty="0">
                <a:effectLst/>
              </a:rPr>
            </a:br>
            <a:r>
              <a:rPr lang="en-US" sz="2800" b="1" dirty="0">
                <a:effectLst/>
              </a:rPr>
              <a:t>Summer 2020</a:t>
            </a:r>
            <a:endParaRPr lang="en-US" sz="4000" dirty="0"/>
          </a:p>
        </p:txBody>
      </p:sp>
      <p:pic>
        <p:nvPicPr>
          <p:cNvPr id="6" name="Picture 5" descr="A drawing of a person&#10;&#10;Description automatically generated">
            <a:extLst>
              <a:ext uri="{FF2B5EF4-FFF2-40B4-BE49-F238E27FC236}">
                <a16:creationId xmlns:a16="http://schemas.microsoft.com/office/drawing/2014/main" id="{C52ABFFF-43A5-4770-9499-BE88A6DC1D77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870" r="13221" b="1"/>
          <a:stretch/>
        </p:blipFill>
        <p:spPr>
          <a:xfrm>
            <a:off x="20" y="2872"/>
            <a:ext cx="12191980" cy="4595954"/>
          </a:xfrm>
          <a:custGeom>
            <a:avLst/>
            <a:gdLst/>
            <a:ahLst/>
            <a:cxnLst/>
            <a:rect l="l" t="t" r="r" b="b"/>
            <a:pathLst>
              <a:path w="12192000" h="4621300">
                <a:moveTo>
                  <a:pt x="0" y="0"/>
                </a:moveTo>
                <a:lnTo>
                  <a:pt x="12192000" y="0"/>
                </a:lnTo>
                <a:lnTo>
                  <a:pt x="12192000" y="3104412"/>
                </a:lnTo>
                <a:lnTo>
                  <a:pt x="12192000" y="3296537"/>
                </a:lnTo>
                <a:lnTo>
                  <a:pt x="12192000" y="4272355"/>
                </a:lnTo>
                <a:lnTo>
                  <a:pt x="12113803" y="4280638"/>
                </a:lnTo>
                <a:cubicBezTo>
                  <a:pt x="10139508" y="4478587"/>
                  <a:pt x="8237152" y="4571590"/>
                  <a:pt x="6753597" y="4604195"/>
                </a:cubicBezTo>
                <a:cubicBezTo>
                  <a:pt x="4940362" y="4644044"/>
                  <a:pt x="2657278" y="4624714"/>
                  <a:pt x="400746" y="4432852"/>
                </a:cubicBezTo>
                <a:lnTo>
                  <a:pt x="0" y="4395876"/>
                </a:lnTo>
                <a:lnTo>
                  <a:pt x="0" y="3296537"/>
                </a:lnTo>
                <a:lnTo>
                  <a:pt x="0" y="3104412"/>
                </a:lnTo>
                <a:close/>
              </a:path>
            </a:pathLst>
          </a:custGeom>
        </p:spPr>
      </p:pic>
      <p:sp>
        <p:nvSpPr>
          <p:cNvPr id="3" name="Subtitle 2">
            <a:extLst>
              <a:ext uri="{FF2B5EF4-FFF2-40B4-BE49-F238E27FC236}">
                <a16:creationId xmlns:a16="http://schemas.microsoft.com/office/drawing/2014/main" id="{68897061-FD9B-431F-8DD0-EB20CB2F9D3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6226706" y="4767660"/>
            <a:ext cx="5173613" cy="1770300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/>
            <a:r>
              <a:rPr lang="en-US" sz="1700" dirty="0">
                <a:effectLst/>
              </a:rPr>
              <a:t>Barak Shoshany</a:t>
            </a:r>
          </a:p>
          <a:p>
            <a:pPr algn="l"/>
            <a:r>
              <a:rPr lang="en-US" sz="1700" i="1" dirty="0">
                <a:effectLst/>
              </a:rPr>
              <a:t>Department of Physics, University of Toronto</a:t>
            </a:r>
          </a:p>
          <a:p>
            <a:pPr algn="l"/>
            <a:r>
              <a:rPr lang="en-US" sz="1700" dirty="0">
                <a:hlinkClick r:id="rId3"/>
              </a:rPr>
              <a:t>barak.shoshany@utoronto.ca</a:t>
            </a:r>
            <a:endParaRPr lang="en-US" sz="1700" dirty="0"/>
          </a:p>
          <a:p>
            <a:pPr algn="l"/>
            <a:r>
              <a:rPr lang="en-US" sz="1700" dirty="0">
                <a:hlinkClick r:id="rId4"/>
              </a:rPr>
              <a:t>http://baraksh.com/</a:t>
            </a:r>
            <a:endParaRPr lang="en-US" sz="1700" dirty="0"/>
          </a:p>
        </p:txBody>
      </p:sp>
    </p:spTree>
    <p:extLst>
      <p:ext uri="{BB962C8B-B14F-4D97-AF65-F5344CB8AC3E}">
        <p14:creationId xmlns:p14="http://schemas.microsoft.com/office/powerpoint/2010/main" val="27230297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0679E-1059-484D-B155-9873D32A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The Photoelectric Effect</a:t>
            </a:r>
          </a:p>
        </p:txBody>
      </p:sp>
      <p:pic>
        <p:nvPicPr>
          <p:cNvPr id="5" name="Picture 4" descr="A picture containing drawing&#10;&#10;Description automatically generated">
            <a:extLst>
              <a:ext uri="{FF2B5EF4-FFF2-40B4-BE49-F238E27FC236}">
                <a16:creationId xmlns:a16="http://schemas.microsoft.com/office/drawing/2014/main" id="{55467DF9-9B2B-4376-91FC-FF641B23FA9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2618632"/>
            <a:ext cx="7188199" cy="1617346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59AA427-6B16-4BA2-AA5A-8A5E5F1BB86F}"/>
              </a:ext>
            </a:extLst>
          </p:cNvPr>
          <p:cNvSpPr txBox="1"/>
          <p:nvPr/>
        </p:nvSpPr>
        <p:spPr>
          <a:xfrm>
            <a:off x="2238347" y="5082155"/>
            <a:ext cx="3600505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Prediction: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Speed ∝ brightness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Current ∝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Brightness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82BB7D5-6B12-4DA4-A1B2-FAA623399BC8}"/>
              </a:ext>
            </a:extLst>
          </p:cNvPr>
          <p:cNvSpPr txBox="1"/>
          <p:nvPr/>
        </p:nvSpPr>
        <p:spPr>
          <a:xfrm>
            <a:off x="5414920" y="5082155"/>
            <a:ext cx="36005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Reality: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Speed ∝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Current ∝ brightness 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Frequency threshold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2065E64-15FD-422A-9987-3FFF4036822B}"/>
              </a:ext>
            </a:extLst>
          </p:cNvPr>
          <p:cNvSpPr txBox="1"/>
          <p:nvPr/>
        </p:nvSpPr>
        <p:spPr>
          <a:xfrm>
            <a:off x="8491924" y="5082155"/>
            <a:ext cx="3600505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Photons: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Energy ∝ frequency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No. of photons ∝ brightness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736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8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2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6" dur="500" fill="hold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1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0" dur="500" fill="hold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7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8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9" presetID="3" presetClass="emph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0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  <p:bldP spid="7" grpId="0" uiExpand="1" build="p"/>
      <p:bldP spid="8" grpId="0" uiExpand="1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CD2468A7-6F3B-492E-B853-05684EE0E8E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346176" y="167732"/>
            <a:ext cx="4895850" cy="4448175"/>
          </a:xfrm>
          <a:prstGeom prst="rect">
            <a:avLst/>
          </a:prstGeom>
        </p:spPr>
      </p:pic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0679E-1059-484D-B155-9873D32A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The Double-Slit Experiment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 descr="A picture containing standing, front, white, sitting&#10;&#10;Description automatically generated">
            <a:extLst>
              <a:ext uri="{FF2B5EF4-FFF2-40B4-BE49-F238E27FC236}">
                <a16:creationId xmlns:a16="http://schemas.microsoft.com/office/drawing/2014/main" id="{39BB97FD-DB5D-4729-8DA8-C0E8375B3CCD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36874" y="0"/>
            <a:ext cx="2365110" cy="6858000"/>
          </a:xfrm>
          <a:prstGeom prst="rect">
            <a:avLst/>
          </a:prstGeom>
        </p:spPr>
      </p:pic>
      <p:pic>
        <p:nvPicPr>
          <p:cNvPr id="9" name="Graphic 8">
            <a:extLst>
              <a:ext uri="{FF2B5EF4-FFF2-40B4-BE49-F238E27FC236}">
                <a16:creationId xmlns:a16="http://schemas.microsoft.com/office/drawing/2014/main" id="{63EBC852-FC87-46A4-98BE-C08FBD3A287B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4728072" y="4783638"/>
            <a:ext cx="4513954" cy="150877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DAE6C79F-2FE2-45CF-BC9F-8251AB03DD31}"/>
              </a:ext>
            </a:extLst>
          </p:cNvPr>
          <p:cNvSpPr txBox="1"/>
          <p:nvPr/>
        </p:nvSpPr>
        <p:spPr>
          <a:xfrm>
            <a:off x="2024473" y="4916906"/>
            <a:ext cx="2880902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Crest, trough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Constructive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Destructive interference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Wave-particle duality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Quantum excitation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Quantum field theory</a:t>
            </a:r>
          </a:p>
        </p:txBody>
      </p:sp>
    </p:spTree>
    <p:extLst>
      <p:ext uri="{BB962C8B-B14F-4D97-AF65-F5344CB8AC3E}">
        <p14:creationId xmlns:p14="http://schemas.microsoft.com/office/powerpoint/2010/main" val="1121323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uiExpand="1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0679E-1059-484D-B155-9873D32A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The Stern-Gerlach Experiment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4" name="Graphic 3">
            <a:extLst>
              <a:ext uri="{FF2B5EF4-FFF2-40B4-BE49-F238E27FC236}">
                <a16:creationId xmlns:a16="http://schemas.microsoft.com/office/drawing/2014/main" id="{B8A0F205-6BE6-46A4-AABB-57E885F257D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3298391" y="561792"/>
            <a:ext cx="8893609" cy="628809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9574BD-9511-49A7-AB32-C454401B2E37}"/>
              </a:ext>
            </a:extLst>
          </p:cNvPr>
          <p:cNvSpPr txBox="1"/>
          <p:nvPr/>
        </p:nvSpPr>
        <p:spPr>
          <a:xfrm>
            <a:off x="2024473" y="4916906"/>
            <a:ext cx="333359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Magnetic field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Angular momentum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Intrinsic spin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“Spin up”, “spin down”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Quantized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Qubits: quantum bits</a:t>
            </a:r>
          </a:p>
        </p:txBody>
      </p:sp>
    </p:spTree>
    <p:extLst>
      <p:ext uri="{BB962C8B-B14F-4D97-AF65-F5344CB8AC3E}">
        <p14:creationId xmlns:p14="http://schemas.microsoft.com/office/powerpoint/2010/main" val="29191385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500" fill="hold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500" fill="hold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uiExpand="1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85">
            <a:extLst>
              <a:ext uri="{FF2B5EF4-FFF2-40B4-BE49-F238E27FC236}">
                <a16:creationId xmlns:a16="http://schemas.microsoft.com/office/drawing/2014/main" id="{1FBD4BA0-5E13-4403-B4A7-40DF3A01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87">
            <a:extLst>
              <a:ext uri="{FF2B5EF4-FFF2-40B4-BE49-F238E27FC236}">
                <a16:creationId xmlns:a16="http://schemas.microsoft.com/office/drawing/2014/main" id="{622F0806-F5D8-4CCD-A924-6CC3D7BB2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C48C9CA8-31F2-4E7F-B5F8-52BB1996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C590ED89-E9C6-402B-8700-DCDA6695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1A6861F9-7385-40F8-BA83-B8DFF7F3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D41F8744-72EA-46E8-ABFE-852031D4A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9F0E0968-3DB0-43C4-8318-A6D9119D4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33CE9E31-D43C-454C-BFBE-C030D98E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3927A156-CD49-44E3-BA78-CE0AA0250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2B83C26B-3353-4E6D-86D4-9461A7A86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2FB70090-1FB7-4335-9B1E-1E7EC6A2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B862257F-455F-4E18-A480-B22E8EFE1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3C9DF0C4-8430-481B-B3E7-B8F79BC0F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91D50B8E-D94F-4944-9FD2-08DD35E29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9B0A066C-DC3D-4E53-AC63-00DF45416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D2D040EF-76C0-496D-8C72-9DB143C3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15FC8221-21EA-4D83-809B-108B7E0C5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5A181F7D-35FA-49F3-8BCB-5D7250BA4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188DFD0A-AECC-43FC-B06B-D2A8A2EB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1769DE60-D3FA-40D0-96A4-6BEAD0C3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18E5EA87-065F-44FB-B99A-484483E31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BFD7382-21C4-4AFA-B6AC-A62782E0D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4" r="-1" b="10134"/>
          <a:stretch/>
        </p:blipFill>
        <p:spPr>
          <a:xfrm>
            <a:off x="20" y="10"/>
            <a:ext cx="12188932" cy="5696067"/>
          </a:xfrm>
          <a:custGeom>
            <a:avLst/>
            <a:gdLst/>
            <a:ahLst/>
            <a:cxnLst/>
            <a:rect l="l" t="t" r="r" b="b"/>
            <a:pathLst>
              <a:path w="12188952" h="5696077">
                <a:moveTo>
                  <a:pt x="0" y="0"/>
                </a:moveTo>
                <a:lnTo>
                  <a:pt x="12188952" y="0"/>
                </a:lnTo>
                <a:lnTo>
                  <a:pt x="12188952" y="4710335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3700" y="4833875"/>
                </a:lnTo>
                <a:lnTo>
                  <a:pt x="3700" y="5696077"/>
                </a:lnTo>
                <a:lnTo>
                  <a:pt x="0" y="569607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68663-E98D-4934-9C04-1C7F7C1D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5202936"/>
            <a:ext cx="9436608" cy="786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 dirty="0">
                <a:solidFill>
                  <a:schemeClr val="bg1"/>
                </a:solidFill>
              </a:rPr>
              <a:t>Quantum vs. Classical Mechanics</a:t>
            </a:r>
          </a:p>
        </p:txBody>
      </p:sp>
    </p:spTree>
    <p:extLst>
      <p:ext uri="{BB962C8B-B14F-4D97-AF65-F5344CB8AC3E}">
        <p14:creationId xmlns:p14="http://schemas.microsoft.com/office/powerpoint/2010/main" val="181544760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0679E-1059-484D-B155-9873D32A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Quantum vs. Classical Mechanics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EB7D6D0-7A4D-4714-B243-8D0F515A3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24666739"/>
              </p:ext>
            </p:extLst>
          </p:nvPr>
        </p:nvGraphicFramePr>
        <p:xfrm>
          <a:off x="5091767" y="1024516"/>
          <a:ext cx="5135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709">
                  <a:extLst>
                    <a:ext uri="{9D8B030D-6E8A-4147-A177-3AD203B41FA5}">
                      <a16:colId xmlns:a16="http://schemas.microsoft.com/office/drawing/2014/main" val="2900824116"/>
                    </a:ext>
                  </a:extLst>
                </a:gridCol>
                <a:gridCol w="2567709">
                  <a:extLst>
                    <a:ext uri="{9D8B030D-6E8A-4147-A177-3AD203B41FA5}">
                      <a16:colId xmlns:a16="http://schemas.microsoft.com/office/drawing/2014/main" val="2007801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7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Fundamental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Approximation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7750395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Small things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Big things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363644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Discrete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Continuous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303058259"/>
                  </a:ext>
                </a:extLst>
              </a:tr>
            </a:tbl>
          </a:graphicData>
        </a:graphic>
      </p:graphicFrame>
      <p:pic>
        <p:nvPicPr>
          <p:cNvPr id="8" name="Picture 7" descr="A close up of a device&#10;&#10;Description automatically generated">
            <a:extLst>
              <a:ext uri="{FF2B5EF4-FFF2-40B4-BE49-F238E27FC236}">
                <a16:creationId xmlns:a16="http://schemas.microsoft.com/office/drawing/2014/main" id="{6650B5DE-E404-4FAC-A1C2-7C04A1A3362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353" r="431" b="1670"/>
          <a:stretch/>
        </p:blipFill>
        <p:spPr>
          <a:xfrm>
            <a:off x="4679376" y="3532392"/>
            <a:ext cx="5960199" cy="22726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391928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0679E-1059-484D-B155-9873D32A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Quantum vs. Classical Mechanics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EB7D6D0-7A4D-4714-B243-8D0F515A3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2514130"/>
              </p:ext>
            </p:extLst>
          </p:nvPr>
        </p:nvGraphicFramePr>
        <p:xfrm>
          <a:off x="5091767" y="1018218"/>
          <a:ext cx="5135418" cy="14833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709">
                  <a:extLst>
                    <a:ext uri="{9D8B030D-6E8A-4147-A177-3AD203B41FA5}">
                      <a16:colId xmlns:a16="http://schemas.microsoft.com/office/drawing/2014/main" val="2900824116"/>
                    </a:ext>
                  </a:extLst>
                </a:gridCol>
                <a:gridCol w="2567709">
                  <a:extLst>
                    <a:ext uri="{9D8B030D-6E8A-4147-A177-3AD203B41FA5}">
                      <a16:colId xmlns:a16="http://schemas.microsoft.com/office/drawing/2014/main" val="2007801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7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Probability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Determinism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95248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Superposition of states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One state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418463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Uncertainty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Certainty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337502387"/>
                  </a:ext>
                </a:extLst>
              </a:tr>
            </a:tbl>
          </a:graphicData>
        </a:graphic>
      </p:graphicFrame>
      <p:graphicFrame>
        <p:nvGraphicFramePr>
          <p:cNvPr id="17" name="Object 16">
            <a:extLst>
              <a:ext uri="{FF2B5EF4-FFF2-40B4-BE49-F238E27FC236}">
                <a16:creationId xmlns:a16="http://schemas.microsoft.com/office/drawing/2014/main" id="{BC98A170-8F87-40F8-9FC8-B4FA8C941F6F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76314856"/>
              </p:ext>
            </p:extLst>
          </p:nvPr>
        </p:nvGraphicFramePr>
        <p:xfrm>
          <a:off x="4648911" y="2869269"/>
          <a:ext cx="6021129" cy="36210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6" name="Acrobat Document" r:id="rId3" imgW="6858000" imgH="4124291" progId="AcroExch.Document.DC">
                  <p:embed/>
                </p:oleObj>
              </mc:Choice>
              <mc:Fallback>
                <p:oleObj name="Acrobat Document" r:id="rId3" imgW="6858000" imgH="4124291" progId="AcroExch.Document.DC">
                  <p:embed/>
                  <p:pic>
                    <p:nvPicPr>
                      <p:cNvPr id="17" name="Object 16">
                        <a:extLst>
                          <a:ext uri="{FF2B5EF4-FFF2-40B4-BE49-F238E27FC236}">
                            <a16:creationId xmlns:a16="http://schemas.microsoft.com/office/drawing/2014/main" id="{BC98A170-8F87-40F8-9FC8-B4FA8C941F6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4648911" y="2869269"/>
                        <a:ext cx="6021129" cy="362104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65281509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190679E-1059-484D-B155-9873D32ADF9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dirty="0">
                <a:solidFill>
                  <a:srgbClr val="FFFFFF"/>
                </a:solidFill>
              </a:rPr>
              <a:t>Quantum vs. Classical Mechanics</a:t>
            </a:r>
            <a:endParaRPr lang="en-US" sz="2600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  <p:graphicFrame>
        <p:nvGraphicFramePr>
          <p:cNvPr id="6" name="Table 4">
            <a:extLst>
              <a:ext uri="{FF2B5EF4-FFF2-40B4-BE49-F238E27FC236}">
                <a16:creationId xmlns:a16="http://schemas.microsoft.com/office/drawing/2014/main" id="{DEB7D6D0-7A4D-4714-B243-8D0F515A352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08309307"/>
              </p:ext>
            </p:extLst>
          </p:nvPr>
        </p:nvGraphicFramePr>
        <p:xfrm>
          <a:off x="5091767" y="1024516"/>
          <a:ext cx="5135418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567709">
                  <a:extLst>
                    <a:ext uri="{9D8B030D-6E8A-4147-A177-3AD203B41FA5}">
                      <a16:colId xmlns:a16="http://schemas.microsoft.com/office/drawing/2014/main" val="2900824116"/>
                    </a:ext>
                  </a:extLst>
                </a:gridCol>
                <a:gridCol w="2567709">
                  <a:extLst>
                    <a:ext uri="{9D8B030D-6E8A-4147-A177-3AD203B41FA5}">
                      <a16:colId xmlns:a16="http://schemas.microsoft.com/office/drawing/2014/main" val="200780112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Quantum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Classical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0747012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Entanglement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/>
                        <a:t>Normal correlation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70913713"/>
                  </a:ext>
                </a:extLst>
              </a:tr>
            </a:tbl>
          </a:graphicData>
        </a:graphic>
      </p:graphicFrame>
      <p:pic>
        <p:nvPicPr>
          <p:cNvPr id="11" name="Picture 10" descr="A picture containing star, animal, device&#10;&#10;Description automatically generated">
            <a:extLst>
              <a:ext uri="{FF2B5EF4-FFF2-40B4-BE49-F238E27FC236}">
                <a16:creationId xmlns:a16="http://schemas.microsoft.com/office/drawing/2014/main" id="{5A26F34B-B599-4A01-8A5D-3A5A96AA672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0400" t="9380" r="5307" b="16157"/>
          <a:stretch/>
        </p:blipFill>
        <p:spPr>
          <a:xfrm>
            <a:off x="5091767" y="2526303"/>
            <a:ext cx="5135418" cy="35715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653891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" name="Rectangle 6">
            <a:extLst>
              <a:ext uri="{FF2B5EF4-FFF2-40B4-BE49-F238E27FC236}">
                <a16:creationId xmlns:a16="http://schemas.microsoft.com/office/drawing/2014/main" id="{6BDBA639-2A71-4A60-A71A-FF1836F546C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grpSp>
        <p:nvGrpSpPr>
          <p:cNvPr id="9" name="Group 8">
            <a:extLst>
              <a:ext uri="{FF2B5EF4-FFF2-40B4-BE49-F238E27FC236}">
                <a16:creationId xmlns:a16="http://schemas.microsoft.com/office/drawing/2014/main" id="{5E208A8B-5EBD-4532-BE72-26414FA7CFF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" name="Freeform 5">
              <a:extLst>
                <a:ext uri="{FF2B5EF4-FFF2-40B4-BE49-F238E27FC236}">
                  <a16:creationId xmlns:a16="http://schemas.microsoft.com/office/drawing/2014/main" id="{15D09196-B338-4AB5-A71B-CFD5FFCA62B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" name="Freeform 6">
              <a:extLst>
                <a:ext uri="{FF2B5EF4-FFF2-40B4-BE49-F238E27FC236}">
                  <a16:creationId xmlns:a16="http://schemas.microsoft.com/office/drawing/2014/main" id="{F50B4463-128A-4677-A285-C017E6C543E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" name="Freeform 7">
              <a:extLst>
                <a:ext uri="{FF2B5EF4-FFF2-40B4-BE49-F238E27FC236}">
                  <a16:creationId xmlns:a16="http://schemas.microsoft.com/office/drawing/2014/main" id="{1D9B95CD-F023-4DFA-9678-1E02713F74B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8">
              <a:extLst>
                <a:ext uri="{FF2B5EF4-FFF2-40B4-BE49-F238E27FC236}">
                  <a16:creationId xmlns:a16="http://schemas.microsoft.com/office/drawing/2014/main" id="{1DDF47A8-BE7B-43F3-A500-F5A4656D83B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9">
              <a:extLst>
                <a:ext uri="{FF2B5EF4-FFF2-40B4-BE49-F238E27FC236}">
                  <a16:creationId xmlns:a16="http://schemas.microsoft.com/office/drawing/2014/main" id="{2DD394DE-76FB-42F8-85F2-FD436F4232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10">
              <a:extLst>
                <a:ext uri="{FF2B5EF4-FFF2-40B4-BE49-F238E27FC236}">
                  <a16:creationId xmlns:a16="http://schemas.microsoft.com/office/drawing/2014/main" id="{B95F2EFB-87E6-4400-AAF3-7EB8B4F1561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1">
              <a:extLst>
                <a:ext uri="{FF2B5EF4-FFF2-40B4-BE49-F238E27FC236}">
                  <a16:creationId xmlns:a16="http://schemas.microsoft.com/office/drawing/2014/main" id="{1D463476-2BC7-418C-9D6F-51444B11A72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2">
              <a:extLst>
                <a:ext uri="{FF2B5EF4-FFF2-40B4-BE49-F238E27FC236}">
                  <a16:creationId xmlns:a16="http://schemas.microsoft.com/office/drawing/2014/main" id="{24011122-2495-478A-81BF-ABBDEA1DA80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3">
              <a:extLst>
                <a:ext uri="{FF2B5EF4-FFF2-40B4-BE49-F238E27FC236}">
                  <a16:creationId xmlns:a16="http://schemas.microsoft.com/office/drawing/2014/main" id="{C79E87C5-E5B3-476B-B539-FC9CF4A33B7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4">
              <a:extLst>
                <a:ext uri="{FF2B5EF4-FFF2-40B4-BE49-F238E27FC236}">
                  <a16:creationId xmlns:a16="http://schemas.microsoft.com/office/drawing/2014/main" id="{956029CA-2B38-434D-9044-5FF3A1ECD17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5">
              <a:extLst>
                <a:ext uri="{FF2B5EF4-FFF2-40B4-BE49-F238E27FC236}">
                  <a16:creationId xmlns:a16="http://schemas.microsoft.com/office/drawing/2014/main" id="{9514CFB6-E8DB-43DC-B1CD-9CC2D4B2764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6">
              <a:extLst>
                <a:ext uri="{FF2B5EF4-FFF2-40B4-BE49-F238E27FC236}">
                  <a16:creationId xmlns:a16="http://schemas.microsoft.com/office/drawing/2014/main" id="{BD8C1FC8-E550-45BE-9F30-822BAB3781E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7">
              <a:extLst>
                <a:ext uri="{FF2B5EF4-FFF2-40B4-BE49-F238E27FC236}">
                  <a16:creationId xmlns:a16="http://schemas.microsoft.com/office/drawing/2014/main" id="{D1646B5D-A7B7-41EC-9591-0E0C0F4F949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8">
              <a:extLst>
                <a:ext uri="{FF2B5EF4-FFF2-40B4-BE49-F238E27FC236}">
                  <a16:creationId xmlns:a16="http://schemas.microsoft.com/office/drawing/2014/main" id="{E2118E93-481E-4843-987E-378187AA37E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9">
              <a:extLst>
                <a:ext uri="{FF2B5EF4-FFF2-40B4-BE49-F238E27FC236}">
                  <a16:creationId xmlns:a16="http://schemas.microsoft.com/office/drawing/2014/main" id="{77038464-F4E2-47EC-A87F-18469191E3A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20">
              <a:extLst>
                <a:ext uri="{FF2B5EF4-FFF2-40B4-BE49-F238E27FC236}">
                  <a16:creationId xmlns:a16="http://schemas.microsoft.com/office/drawing/2014/main" id="{FB3BBEB1-E146-408F-95B7-EE2F269DE19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1">
              <a:extLst>
                <a:ext uri="{FF2B5EF4-FFF2-40B4-BE49-F238E27FC236}">
                  <a16:creationId xmlns:a16="http://schemas.microsoft.com/office/drawing/2014/main" id="{C765B285-56EC-47FC-B116-274EBBD61AD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2">
              <a:extLst>
                <a:ext uri="{FF2B5EF4-FFF2-40B4-BE49-F238E27FC236}">
                  <a16:creationId xmlns:a16="http://schemas.microsoft.com/office/drawing/2014/main" id="{CB4A6191-6913-42EA-905E-8A174AE2C9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3">
              <a:extLst>
                <a:ext uri="{FF2B5EF4-FFF2-40B4-BE49-F238E27FC236}">
                  <a16:creationId xmlns:a16="http://schemas.microsoft.com/office/drawing/2014/main" id="{8ADEEF92-F481-475A-845C-5E940F0D559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>
        <p:nvSpPr>
          <p:cNvPr id="30" name="Freeform: Shape 29">
            <a:extLst>
              <a:ext uri="{FF2B5EF4-FFF2-40B4-BE49-F238E27FC236}">
                <a16:creationId xmlns:a16="http://schemas.microsoft.com/office/drawing/2014/main" id="{D9C506D7-84CB-4057-A44A-465313E785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20931529">
            <a:off x="2173916" y="2448612"/>
            <a:ext cx="4418757" cy="4259609"/>
          </a:xfrm>
          <a:custGeom>
            <a:avLst/>
            <a:gdLst>
              <a:gd name="connsiteX0" fmla="*/ 404107 w 4507111"/>
              <a:gd name="connsiteY0" fmla="*/ 0 h 4344781"/>
              <a:gd name="connsiteX1" fmla="*/ 371857 w 4507111"/>
              <a:gd name="connsiteY1" fmla="*/ 117359 h 4344781"/>
              <a:gd name="connsiteX2" fmla="*/ 307833 w 4507111"/>
              <a:gd name="connsiteY2" fmla="*/ 632970 h 4344781"/>
              <a:gd name="connsiteX3" fmla="*/ 3569418 w 4507111"/>
              <a:gd name="connsiteY3" fmla="*/ 4141149 h 4344781"/>
              <a:gd name="connsiteX4" fmla="*/ 4440861 w 4507111"/>
              <a:gd name="connsiteY4" fmla="*/ 4332480 h 4344781"/>
              <a:gd name="connsiteX5" fmla="*/ 4507111 w 4507111"/>
              <a:gd name="connsiteY5" fmla="*/ 4341752 h 4344781"/>
              <a:gd name="connsiteX6" fmla="*/ 4296045 w 4507111"/>
              <a:gd name="connsiteY6" fmla="*/ 4344781 h 4344781"/>
              <a:gd name="connsiteX7" fmla="*/ 3749565 w 4507111"/>
              <a:gd name="connsiteY7" fmla="*/ 4321853 h 4344781"/>
              <a:gd name="connsiteX8" fmla="*/ 36764 w 4507111"/>
              <a:gd name="connsiteY8" fmla="*/ 1629794 h 4344781"/>
              <a:gd name="connsiteX9" fmla="*/ 300069 w 4507111"/>
              <a:gd name="connsiteY9" fmla="*/ 144750 h 43447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07111" h="4344781">
                <a:moveTo>
                  <a:pt x="404107" y="0"/>
                </a:moveTo>
                <a:lnTo>
                  <a:pt x="371857" y="117359"/>
                </a:lnTo>
                <a:cubicBezTo>
                  <a:pt x="333827" y="278567"/>
                  <a:pt x="311875" y="450459"/>
                  <a:pt x="307833" y="632970"/>
                </a:cubicBezTo>
                <a:cubicBezTo>
                  <a:pt x="264711" y="2579752"/>
                  <a:pt x="2253987" y="3769243"/>
                  <a:pt x="3569418" y="4141149"/>
                </a:cubicBezTo>
                <a:cubicBezTo>
                  <a:pt x="3816061" y="4210881"/>
                  <a:pt x="4114807" y="4279754"/>
                  <a:pt x="4440861" y="4332480"/>
                </a:cubicBezTo>
                <a:lnTo>
                  <a:pt x="4507111" y="4341752"/>
                </a:lnTo>
                <a:lnTo>
                  <a:pt x="4296045" y="4344781"/>
                </a:lnTo>
                <a:cubicBezTo>
                  <a:pt x="4097363" y="4343711"/>
                  <a:pt x="3912623" y="4335104"/>
                  <a:pt x="3749565" y="4321853"/>
                </a:cubicBezTo>
                <a:cubicBezTo>
                  <a:pt x="2445102" y="4215850"/>
                  <a:pt x="356405" y="3466499"/>
                  <a:pt x="36764" y="1629794"/>
                </a:cubicBezTo>
                <a:cubicBezTo>
                  <a:pt x="-63123" y="1055823"/>
                  <a:pt x="45741" y="555869"/>
                  <a:pt x="300069" y="144750"/>
                </a:cubicBezTo>
                <a:close/>
              </a:path>
            </a:pathLst>
          </a:custGeom>
          <a:solidFill>
            <a:schemeClr val="tx1">
              <a:alpha val="8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32" name="Oval 32">
            <a:extLst>
              <a:ext uri="{FF2B5EF4-FFF2-40B4-BE49-F238E27FC236}">
                <a16:creationId xmlns:a16="http://schemas.microsoft.com/office/drawing/2014/main" id="{7842FC68-61FD-4700-8A22-BB8B071884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354579" y="691977"/>
            <a:ext cx="7761923" cy="5343064"/>
          </a:xfrm>
          <a:custGeom>
            <a:avLst/>
            <a:gdLst>
              <a:gd name="connsiteX0" fmla="*/ 0 w 6428838"/>
              <a:gd name="connsiteY0" fmla="*/ 2579031 h 5158062"/>
              <a:gd name="connsiteX1" fmla="*/ 3214419 w 6428838"/>
              <a:gd name="connsiteY1" fmla="*/ 0 h 5158062"/>
              <a:gd name="connsiteX2" fmla="*/ 6428838 w 6428838"/>
              <a:gd name="connsiteY2" fmla="*/ 2579031 h 5158062"/>
              <a:gd name="connsiteX3" fmla="*/ 3214419 w 6428838"/>
              <a:gd name="connsiteY3" fmla="*/ 5158062 h 5158062"/>
              <a:gd name="connsiteX4" fmla="*/ 0 w 6428838"/>
              <a:gd name="connsiteY4" fmla="*/ 2579031 h 5158062"/>
              <a:gd name="connsiteX0" fmla="*/ 3321 w 6432159"/>
              <a:gd name="connsiteY0" fmla="*/ 2647125 h 5226156"/>
              <a:gd name="connsiteX1" fmla="*/ 2789723 w 6432159"/>
              <a:gd name="connsiteY1" fmla="*/ 0 h 5226156"/>
              <a:gd name="connsiteX2" fmla="*/ 6432159 w 6432159"/>
              <a:gd name="connsiteY2" fmla="*/ 2647125 h 5226156"/>
              <a:gd name="connsiteX3" fmla="*/ 3217740 w 6432159"/>
              <a:gd name="connsiteY3" fmla="*/ 5226156 h 5226156"/>
              <a:gd name="connsiteX4" fmla="*/ 3321 w 6432159"/>
              <a:gd name="connsiteY4" fmla="*/ 2647125 h 5226156"/>
              <a:gd name="connsiteX0" fmla="*/ 1953 w 6566979"/>
              <a:gd name="connsiteY0" fmla="*/ 2695803 h 5226224"/>
              <a:gd name="connsiteX1" fmla="*/ 2924543 w 6566979"/>
              <a:gd name="connsiteY1" fmla="*/ 39 h 5226224"/>
              <a:gd name="connsiteX2" fmla="*/ 6566979 w 6566979"/>
              <a:gd name="connsiteY2" fmla="*/ 2647164 h 5226224"/>
              <a:gd name="connsiteX3" fmla="*/ 3352560 w 6566979"/>
              <a:gd name="connsiteY3" fmla="*/ 5226195 h 5226224"/>
              <a:gd name="connsiteX4" fmla="*/ 1953 w 6566979"/>
              <a:gd name="connsiteY4" fmla="*/ 2695803 h 5226224"/>
              <a:gd name="connsiteX0" fmla="*/ 8982 w 6574008"/>
              <a:gd name="connsiteY0" fmla="*/ 2695803 h 5226313"/>
              <a:gd name="connsiteX1" fmla="*/ 2931572 w 6574008"/>
              <a:gd name="connsiteY1" fmla="*/ 39 h 5226313"/>
              <a:gd name="connsiteX2" fmla="*/ 6574008 w 6574008"/>
              <a:gd name="connsiteY2" fmla="*/ 2647164 h 5226313"/>
              <a:gd name="connsiteX3" fmla="*/ 3359589 w 6574008"/>
              <a:gd name="connsiteY3" fmla="*/ 5226195 h 5226313"/>
              <a:gd name="connsiteX4" fmla="*/ 8982 w 6574008"/>
              <a:gd name="connsiteY4" fmla="*/ 2695803 h 5226313"/>
              <a:gd name="connsiteX0" fmla="*/ 11929 w 6576955"/>
              <a:gd name="connsiteY0" fmla="*/ 2695953 h 5226463"/>
              <a:gd name="connsiteX1" fmla="*/ 2934519 w 6576955"/>
              <a:gd name="connsiteY1" fmla="*/ 189 h 5226463"/>
              <a:gd name="connsiteX2" fmla="*/ 6576955 w 6576955"/>
              <a:gd name="connsiteY2" fmla="*/ 2647314 h 5226463"/>
              <a:gd name="connsiteX3" fmla="*/ 3362536 w 6576955"/>
              <a:gd name="connsiteY3" fmla="*/ 5226345 h 5226463"/>
              <a:gd name="connsiteX4" fmla="*/ 11929 w 6576955"/>
              <a:gd name="connsiteY4" fmla="*/ 2695953 h 5226463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47356"/>
              <a:gd name="connsiteX1" fmla="*/ 2931852 w 6963394"/>
              <a:gd name="connsiteY1" fmla="*/ 10033 h 5247356"/>
              <a:gd name="connsiteX2" fmla="*/ 6963394 w 6963394"/>
              <a:gd name="connsiteY2" fmla="*/ 3318639 h 5247356"/>
              <a:gd name="connsiteX3" fmla="*/ 3359869 w 6963394"/>
              <a:gd name="connsiteY3" fmla="*/ 5236189 h 5247356"/>
              <a:gd name="connsiteX4" fmla="*/ 9262 w 6963394"/>
              <a:gd name="connsiteY4" fmla="*/ 2705797 h 5247356"/>
              <a:gd name="connsiteX0" fmla="*/ 9262 w 6963394"/>
              <a:gd name="connsiteY0" fmla="*/ 2705797 h 5292159"/>
              <a:gd name="connsiteX1" fmla="*/ 2931852 w 6963394"/>
              <a:gd name="connsiteY1" fmla="*/ 10033 h 5292159"/>
              <a:gd name="connsiteX2" fmla="*/ 6963394 w 6963394"/>
              <a:gd name="connsiteY2" fmla="*/ 3318639 h 5292159"/>
              <a:gd name="connsiteX3" fmla="*/ 3359869 w 6963394"/>
              <a:gd name="connsiteY3" fmla="*/ 5236189 h 5292159"/>
              <a:gd name="connsiteX4" fmla="*/ 9262 w 6963394"/>
              <a:gd name="connsiteY4" fmla="*/ 2705797 h 5292159"/>
              <a:gd name="connsiteX0" fmla="*/ 9262 w 6963394"/>
              <a:gd name="connsiteY0" fmla="*/ 2705797 h 5259961"/>
              <a:gd name="connsiteX1" fmla="*/ 2931852 w 6963394"/>
              <a:gd name="connsiteY1" fmla="*/ 10033 h 5259961"/>
              <a:gd name="connsiteX2" fmla="*/ 6963394 w 6963394"/>
              <a:gd name="connsiteY2" fmla="*/ 3318639 h 5259961"/>
              <a:gd name="connsiteX3" fmla="*/ 3359869 w 6963394"/>
              <a:gd name="connsiteY3" fmla="*/ 5236189 h 5259961"/>
              <a:gd name="connsiteX4" fmla="*/ 9262 w 6963394"/>
              <a:gd name="connsiteY4" fmla="*/ 2705797 h 5259961"/>
              <a:gd name="connsiteX0" fmla="*/ 9557 w 7352795"/>
              <a:gd name="connsiteY0" fmla="*/ 2707501 h 5252013"/>
              <a:gd name="connsiteX1" fmla="*/ 2932147 w 7352795"/>
              <a:gd name="connsiteY1" fmla="*/ 11737 h 5252013"/>
              <a:gd name="connsiteX2" fmla="*/ 7352795 w 7352795"/>
              <a:gd name="connsiteY2" fmla="*/ 3378709 h 5252013"/>
              <a:gd name="connsiteX3" fmla="*/ 3360164 w 7352795"/>
              <a:gd name="connsiteY3" fmla="*/ 5237893 h 5252013"/>
              <a:gd name="connsiteX4" fmla="*/ 9557 w 7352795"/>
              <a:gd name="connsiteY4" fmla="*/ 2707501 h 5252013"/>
              <a:gd name="connsiteX0" fmla="*/ 8078 w 7789061"/>
              <a:gd name="connsiteY0" fmla="*/ 2744796 h 5249051"/>
              <a:gd name="connsiteX1" fmla="*/ 3368413 w 7789061"/>
              <a:gd name="connsiteY1" fmla="*/ 10121 h 5249051"/>
              <a:gd name="connsiteX2" fmla="*/ 7789061 w 7789061"/>
              <a:gd name="connsiteY2" fmla="*/ 3377093 h 5249051"/>
              <a:gd name="connsiteX3" fmla="*/ 3796430 w 7789061"/>
              <a:gd name="connsiteY3" fmla="*/ 5236277 h 5249051"/>
              <a:gd name="connsiteX4" fmla="*/ 8078 w 7789061"/>
              <a:gd name="connsiteY4" fmla="*/ 2744796 h 5249051"/>
              <a:gd name="connsiteX0" fmla="*/ 8078 w 7789061"/>
              <a:gd name="connsiteY0" fmla="*/ 2744796 h 5271741"/>
              <a:gd name="connsiteX1" fmla="*/ 3368413 w 7789061"/>
              <a:gd name="connsiteY1" fmla="*/ 10121 h 5271741"/>
              <a:gd name="connsiteX2" fmla="*/ 7789061 w 7789061"/>
              <a:gd name="connsiteY2" fmla="*/ 3377093 h 5271741"/>
              <a:gd name="connsiteX3" fmla="*/ 3796430 w 7789061"/>
              <a:gd name="connsiteY3" fmla="*/ 5236277 h 5271741"/>
              <a:gd name="connsiteX4" fmla="*/ 8078 w 7789061"/>
              <a:gd name="connsiteY4" fmla="*/ 2744796 h 5271741"/>
              <a:gd name="connsiteX0" fmla="*/ 1055 w 7782038"/>
              <a:gd name="connsiteY0" fmla="*/ 2738806 h 5438018"/>
              <a:gd name="connsiteX1" fmla="*/ 3361390 w 7782038"/>
              <a:gd name="connsiteY1" fmla="*/ 4131 h 5438018"/>
              <a:gd name="connsiteX2" fmla="*/ 7782038 w 7782038"/>
              <a:gd name="connsiteY2" fmla="*/ 3371103 h 5438018"/>
              <a:gd name="connsiteX3" fmla="*/ 3692130 w 7782038"/>
              <a:gd name="connsiteY3" fmla="*/ 5415113 h 5438018"/>
              <a:gd name="connsiteX4" fmla="*/ 1055 w 7782038"/>
              <a:gd name="connsiteY4" fmla="*/ 2738806 h 5438018"/>
              <a:gd name="connsiteX0" fmla="*/ 28883 w 7809866"/>
              <a:gd name="connsiteY0" fmla="*/ 2742147 h 5441359"/>
              <a:gd name="connsiteX1" fmla="*/ 3389218 w 7809866"/>
              <a:gd name="connsiteY1" fmla="*/ 7472 h 5441359"/>
              <a:gd name="connsiteX2" fmla="*/ 7809866 w 7809866"/>
              <a:gd name="connsiteY2" fmla="*/ 3374444 h 5441359"/>
              <a:gd name="connsiteX3" fmla="*/ 3719958 w 7809866"/>
              <a:gd name="connsiteY3" fmla="*/ 5418454 h 5441359"/>
              <a:gd name="connsiteX4" fmla="*/ 28883 w 7809866"/>
              <a:gd name="connsiteY4" fmla="*/ 2742147 h 5441359"/>
              <a:gd name="connsiteX0" fmla="*/ 36549 w 7817532"/>
              <a:gd name="connsiteY0" fmla="*/ 2751085 h 5450297"/>
              <a:gd name="connsiteX1" fmla="*/ 3396884 w 7817532"/>
              <a:gd name="connsiteY1" fmla="*/ 16410 h 5450297"/>
              <a:gd name="connsiteX2" fmla="*/ 7817532 w 7817532"/>
              <a:gd name="connsiteY2" fmla="*/ 3383382 h 5450297"/>
              <a:gd name="connsiteX3" fmla="*/ 3727624 w 7817532"/>
              <a:gd name="connsiteY3" fmla="*/ 5427392 h 5450297"/>
              <a:gd name="connsiteX4" fmla="*/ 36549 w 7817532"/>
              <a:gd name="connsiteY4" fmla="*/ 2751085 h 54502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7817532" h="5450297">
                <a:moveTo>
                  <a:pt x="36549" y="2751085"/>
                </a:moveTo>
                <a:cubicBezTo>
                  <a:pt x="-281221" y="925127"/>
                  <a:pt x="1526121" y="-147339"/>
                  <a:pt x="3396884" y="16410"/>
                </a:cubicBezTo>
                <a:cubicBezTo>
                  <a:pt x="5267647" y="180159"/>
                  <a:pt x="7817532" y="1453184"/>
                  <a:pt x="7817532" y="3383382"/>
                </a:cubicBezTo>
                <a:cubicBezTo>
                  <a:pt x="7700800" y="5342763"/>
                  <a:pt x="5024455" y="5532775"/>
                  <a:pt x="3727624" y="5427392"/>
                </a:cubicBezTo>
                <a:cubicBezTo>
                  <a:pt x="2430794" y="5322009"/>
                  <a:pt x="354319" y="4577043"/>
                  <a:pt x="36549" y="2751085"/>
                </a:cubicBezTo>
                <a:close/>
              </a:path>
            </a:pathLst>
          </a:custGeom>
          <a:solidFill>
            <a:schemeClr val="accent6"/>
          </a:solidFill>
          <a:ln w="152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Rockwell" panose="02060603020205020403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818D5988-CCA6-4F43-8341-E20B482B3F7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616277" y="2061838"/>
            <a:ext cx="6959446" cy="1662475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6600" b="1" dirty="0">
                <a:solidFill>
                  <a:srgbClr val="FFFFFF"/>
                </a:solidFill>
              </a:rPr>
              <a:t>Any questions?</a:t>
            </a:r>
            <a:endParaRPr lang="en-US" sz="6600" b="1" kern="1200" dirty="0">
              <a:solidFill>
                <a:srgbClr val="FFFFFF"/>
              </a:solidFill>
              <a:latin typeface="+mj-lt"/>
              <a:ea typeface="+mj-ea"/>
              <a:cs typeface="+mj-cs"/>
            </a:endParaRPr>
          </a:p>
        </p:txBody>
      </p:sp>
    </p:spTree>
    <p:extLst>
      <p:ext uri="{BB962C8B-B14F-4D97-AF65-F5344CB8AC3E}">
        <p14:creationId xmlns:p14="http://schemas.microsoft.com/office/powerpoint/2010/main" val="291057657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98" name="Rectangle 97">
            <a:extLst>
              <a:ext uri="{FF2B5EF4-FFF2-40B4-BE49-F238E27FC236}">
                <a16:creationId xmlns:a16="http://schemas.microsoft.com/office/drawing/2014/main" id="{FD8F1113-2E3C-46E3-B54F-B7F421EEFD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1695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00" name="Group 99">
            <a:extLst>
              <a:ext uri="{FF2B5EF4-FFF2-40B4-BE49-F238E27FC236}">
                <a16:creationId xmlns:a16="http://schemas.microsoft.com/office/drawing/2014/main" id="{465DDECC-A11E-434E-87B2-8997CD3832F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101" name="Freeform 5">
              <a:extLst>
                <a:ext uri="{FF2B5EF4-FFF2-40B4-BE49-F238E27FC236}">
                  <a16:creationId xmlns:a16="http://schemas.microsoft.com/office/drawing/2014/main" id="{B54A4D14-513F-4121-92D3-5CCB4689621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>
                <a:gd name="T0" fmla="*/ 1752 w 2038"/>
                <a:gd name="T1" fmla="*/ 1169 h 1169"/>
                <a:gd name="T2" fmla="*/ 1487 w 2038"/>
                <a:gd name="T3" fmla="*/ 334 h 1169"/>
                <a:gd name="T4" fmla="*/ 860 w 2038"/>
                <a:gd name="T5" fmla="*/ 22 h 1169"/>
                <a:gd name="T6" fmla="*/ 199 w 2038"/>
                <a:gd name="T7" fmla="*/ 318 h 1169"/>
                <a:gd name="T8" fmla="*/ 399 w 2038"/>
                <a:gd name="T9" fmla="*/ 1165 h 116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2" name="Freeform 6">
              <a:extLst>
                <a:ext uri="{FF2B5EF4-FFF2-40B4-BE49-F238E27FC236}">
                  <a16:creationId xmlns:a16="http://schemas.microsoft.com/office/drawing/2014/main" id="{6C3411F1-AD17-499D-AFEF-2F300F6DF0F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>
                <a:gd name="T0" fmla="*/ 1025 w 1549"/>
                <a:gd name="T1" fmla="*/ 1016 h 1017"/>
                <a:gd name="T2" fmla="*/ 1443 w 1549"/>
                <a:gd name="T3" fmla="*/ 592 h 1017"/>
                <a:gd name="T4" fmla="*/ 782 w 1549"/>
                <a:gd name="T5" fmla="*/ 53 h 1017"/>
                <a:gd name="T6" fmla="*/ 150 w 1549"/>
                <a:gd name="T7" fmla="*/ 329 h 1017"/>
                <a:gd name="T8" fmla="*/ 477 w 1549"/>
                <a:gd name="T9" fmla="*/ 1017 h 10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3" name="Freeform 7">
              <a:extLst>
                <a:ext uri="{FF2B5EF4-FFF2-40B4-BE49-F238E27FC236}">
                  <a16:creationId xmlns:a16="http://schemas.microsoft.com/office/drawing/2014/main" id="{60BF2CBE-B1E9-4C42-89DC-C35E4E65164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>
                <a:gd name="T0" fmla="*/ 1302 w 1688"/>
                <a:gd name="T1" fmla="*/ 1066 h 1066"/>
                <a:gd name="T2" fmla="*/ 1613 w 1688"/>
                <a:gd name="T3" fmla="*/ 850 h 1066"/>
                <a:gd name="T4" fmla="*/ 1517 w 1688"/>
                <a:gd name="T5" fmla="*/ 471 h 1066"/>
                <a:gd name="T6" fmla="*/ 798 w 1688"/>
                <a:gd name="T7" fmla="*/ 28 h 1066"/>
                <a:gd name="T8" fmla="*/ 181 w 1688"/>
                <a:gd name="T9" fmla="*/ 333 h 1066"/>
                <a:gd name="T10" fmla="*/ 420 w 1688"/>
                <a:gd name="T11" fmla="*/ 1066 h 106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4" name="Freeform 8">
              <a:extLst>
                <a:ext uri="{FF2B5EF4-FFF2-40B4-BE49-F238E27FC236}">
                  <a16:creationId xmlns:a16="http://schemas.microsoft.com/office/drawing/2014/main" id="{72C95A87-DCDB-41C4-B774-744B3ECBE8CB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>
                <a:gd name="T0" fmla="*/ 1873 w 2171"/>
                <a:gd name="T1" fmla="*/ 1326 h 1326"/>
                <a:gd name="T2" fmla="*/ 1609 w 2171"/>
                <a:gd name="T3" fmla="*/ 473 h 1326"/>
                <a:gd name="T4" fmla="*/ 880 w 2171"/>
                <a:gd name="T5" fmla="*/ 63 h 1326"/>
                <a:gd name="T6" fmla="*/ 0 w 2171"/>
                <a:gd name="T7" fmla="*/ 423 h 132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5" name="Freeform 9">
              <a:extLst>
                <a:ext uri="{FF2B5EF4-FFF2-40B4-BE49-F238E27FC236}">
                  <a16:creationId xmlns:a16="http://schemas.microsoft.com/office/drawing/2014/main" id="{BCB97515-32FF-43A6-A51C-B140193ABB6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>
                <a:gd name="T0" fmla="*/ 0 w 106"/>
                <a:gd name="T1" fmla="*/ 0 h 143"/>
                <a:gd name="T2" fmla="*/ 106 w 106"/>
                <a:gd name="T3" fmla="*/ 143 h 14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6" name="Freeform 10">
              <a:extLst>
                <a:ext uri="{FF2B5EF4-FFF2-40B4-BE49-F238E27FC236}">
                  <a16:creationId xmlns:a16="http://schemas.microsoft.com/office/drawing/2014/main" id="{9C6379D3-7045-4B76-9409-6D23D753D05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>
                <a:gd name="T0" fmla="*/ 2046 w 2330"/>
                <a:gd name="T1" fmla="*/ 1452 h 1452"/>
                <a:gd name="T2" fmla="*/ 1813 w 2330"/>
                <a:gd name="T3" fmla="*/ 601 h 1452"/>
                <a:gd name="T4" fmla="*/ 956 w 2330"/>
                <a:gd name="T5" fmla="*/ 97 h 1452"/>
                <a:gd name="T6" fmla="*/ 0 w 2330"/>
                <a:gd name="T7" fmla="*/ 366 h 14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7" name="Freeform 11">
              <a:extLst>
                <a:ext uri="{FF2B5EF4-FFF2-40B4-BE49-F238E27FC236}">
                  <a16:creationId xmlns:a16="http://schemas.microsoft.com/office/drawing/2014/main" id="{7C324CDD-B30F-47DD-8627-E2171D5E839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>
                <a:gd name="T0" fmla="*/ 1094 w 1216"/>
                <a:gd name="T1" fmla="*/ 1436 h 1436"/>
                <a:gd name="T2" fmla="*/ 709 w 1216"/>
                <a:gd name="T3" fmla="*/ 551 h 1436"/>
                <a:gd name="T4" fmla="*/ 0 w 1216"/>
                <a:gd name="T5" fmla="*/ 0 h 14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8" name="Freeform 12">
              <a:extLst>
                <a:ext uri="{FF2B5EF4-FFF2-40B4-BE49-F238E27FC236}">
                  <a16:creationId xmlns:a16="http://schemas.microsoft.com/office/drawing/2014/main" id="{61B1C1DE-4201-4989-BE65-41ADC24725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>
                <a:gd name="T0" fmla="*/ 222 w 222"/>
                <a:gd name="T1" fmla="*/ 0 h 129"/>
                <a:gd name="T2" fmla="*/ 0 w 222"/>
                <a:gd name="T3" fmla="*/ 129 h 1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9" name="Freeform 13">
              <a:extLst>
                <a:ext uri="{FF2B5EF4-FFF2-40B4-BE49-F238E27FC236}">
                  <a16:creationId xmlns:a16="http://schemas.microsoft.com/office/drawing/2014/main" id="{0A9092BE-A36C-4833-8E71-2850F4AF7C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>
                <a:gd name="T0" fmla="*/ 1067 w 1174"/>
                <a:gd name="T1" fmla="*/ 1440 h 1440"/>
                <a:gd name="T2" fmla="*/ 698 w 1174"/>
                <a:gd name="T3" fmla="*/ 577 h 1440"/>
                <a:gd name="T4" fmla="*/ 0 w 1174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0" name="Freeform 14">
              <a:extLst>
                <a:ext uri="{FF2B5EF4-FFF2-40B4-BE49-F238E27FC236}">
                  <a16:creationId xmlns:a16="http://schemas.microsoft.com/office/drawing/2014/main" id="{806398CC-D327-4E06-838C-31119BD56F8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>
                <a:gd name="T0" fmla="*/ 125 w 125"/>
                <a:gd name="T1" fmla="*/ 0 h 74"/>
                <a:gd name="T2" fmla="*/ 0 w 125"/>
                <a:gd name="T3" fmla="*/ 74 h 7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1" name="Freeform 15">
              <a:extLst>
                <a:ext uri="{FF2B5EF4-FFF2-40B4-BE49-F238E27FC236}">
                  <a16:creationId xmlns:a16="http://schemas.microsoft.com/office/drawing/2014/main" id="{1E3F0C5B-76A9-4A8F-A1CB-35C0DE83A8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>
                <a:gd name="T0" fmla="*/ 1056 w 1155"/>
                <a:gd name="T1" fmla="*/ 1440 h 1440"/>
                <a:gd name="T2" fmla="*/ 686 w 1155"/>
                <a:gd name="T3" fmla="*/ 580 h 1440"/>
                <a:gd name="T4" fmla="*/ 0 w 1155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2" name="Freeform 16">
              <a:extLst>
                <a:ext uri="{FF2B5EF4-FFF2-40B4-BE49-F238E27FC236}">
                  <a16:creationId xmlns:a16="http://schemas.microsoft.com/office/drawing/2014/main" id="{70A741CC-E736-448A-A94E-5C8BB9711DC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>
                <a:gd name="T0" fmla="*/ 75 w 75"/>
                <a:gd name="T1" fmla="*/ 0 h 45"/>
                <a:gd name="T2" fmla="*/ 0 w 75"/>
                <a:gd name="T3" fmla="*/ 45 h 4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tx1">
                  <a:alpha val="20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3" name="Freeform 17">
              <a:extLst>
                <a:ext uri="{FF2B5EF4-FFF2-40B4-BE49-F238E27FC236}">
                  <a16:creationId xmlns:a16="http://schemas.microsoft.com/office/drawing/2014/main" id="{202722D1-549B-407E-BF75-2A1E8DB5BAD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>
                <a:gd name="T0" fmla="*/ 1053 w 1160"/>
                <a:gd name="T1" fmla="*/ 1441 h 1441"/>
                <a:gd name="T2" fmla="*/ 705 w 1160"/>
                <a:gd name="T3" fmla="*/ 599 h 1441"/>
                <a:gd name="T4" fmla="*/ 0 w 1160"/>
                <a:gd name="T5" fmla="*/ 0 h 144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4" name="Freeform 18">
              <a:extLst>
                <a:ext uri="{FF2B5EF4-FFF2-40B4-BE49-F238E27FC236}">
                  <a16:creationId xmlns:a16="http://schemas.microsoft.com/office/drawing/2014/main" id="{5CA8D742-18BD-41B5-9C00-FCFFAED2575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>
                <a:gd name="T0" fmla="*/ 1040 w 1137"/>
                <a:gd name="T1" fmla="*/ 1440 h 1440"/>
                <a:gd name="T2" fmla="*/ 698 w 1137"/>
                <a:gd name="T3" fmla="*/ 611 h 1440"/>
                <a:gd name="T4" fmla="*/ 0 w 1137"/>
                <a:gd name="T5" fmla="*/ 0 h 144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5" name="Freeform 19">
              <a:extLst>
                <a:ext uri="{FF2B5EF4-FFF2-40B4-BE49-F238E27FC236}">
                  <a16:creationId xmlns:a16="http://schemas.microsoft.com/office/drawing/2014/main" id="{8BF81081-4C33-488E-A37E-B95567D0BFA1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>
                <a:gd name="T0" fmla="*/ 1011 w 1058"/>
                <a:gd name="T1" fmla="*/ 1439 h 1439"/>
                <a:gd name="T2" fmla="*/ 648 w 1058"/>
                <a:gd name="T3" fmla="*/ 617 h 1439"/>
                <a:gd name="T4" fmla="*/ 0 w 1058"/>
                <a:gd name="T5" fmla="*/ 0 h 143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6" name="Freeform 20">
              <a:extLst>
                <a:ext uri="{FF2B5EF4-FFF2-40B4-BE49-F238E27FC236}">
                  <a16:creationId xmlns:a16="http://schemas.microsoft.com/office/drawing/2014/main" id="{462F0DE0-CEBA-420B-8032-FB60893B8E1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>
                <a:gd name="T0" fmla="*/ 718 w 718"/>
                <a:gd name="T1" fmla="*/ 575 h 575"/>
                <a:gd name="T2" fmla="*/ 0 w 718"/>
                <a:gd name="T3" fmla="*/ 0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7" name="Freeform 21">
              <a:extLst>
                <a:ext uri="{FF2B5EF4-FFF2-40B4-BE49-F238E27FC236}">
                  <a16:creationId xmlns:a16="http://schemas.microsoft.com/office/drawing/2014/main" id="{79C8D19E-E3D6-45A6-BCA2-5918A37D7AC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>
                <a:gd name="T0" fmla="*/ 620 w 620"/>
                <a:gd name="T1" fmla="*/ 536 h 536"/>
                <a:gd name="T2" fmla="*/ 0 w 620"/>
                <a:gd name="T3" fmla="*/ 0 h 53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8" name="Freeform 22">
              <a:extLst>
                <a:ext uri="{FF2B5EF4-FFF2-40B4-BE49-F238E27FC236}">
                  <a16:creationId xmlns:a16="http://schemas.microsoft.com/office/drawing/2014/main" id="{43280283-E04A-43CA-BFA1-F285486A2F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>
                <a:gd name="T0" fmla="*/ 0 w 455"/>
                <a:gd name="T1" fmla="*/ 0 h 285"/>
                <a:gd name="T2" fmla="*/ 455 w 455"/>
                <a:gd name="T3" fmla="*/ 285 h 28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9" name="Freeform 23">
              <a:extLst>
                <a:ext uri="{FF2B5EF4-FFF2-40B4-BE49-F238E27FC236}">
                  <a16:creationId xmlns:a16="http://schemas.microsoft.com/office/drawing/2014/main" id="{38328CB6-0FC5-4AEA-BC7E-489267CB6F1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>
              <a:spLocks/>
            </p:cNvSpPr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>
                <a:gd name="T0" fmla="*/ 0 w 188"/>
                <a:gd name="T1" fmla="*/ 0 h 112"/>
                <a:gd name="T2" fmla="*/ 188 w 188"/>
                <a:gd name="T3" fmla="*/ 112 h 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tx1">
                  <a:alpha val="20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>
            <a:extLst>
              <a:ext uri="{FF2B5EF4-FFF2-40B4-BE49-F238E27FC236}">
                <a16:creationId xmlns:a16="http://schemas.microsoft.com/office/drawing/2014/main" id="{10799E68-A95F-4A9F-BF1C-9FFF38C94C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047793" y="4864282"/>
            <a:ext cx="8081960" cy="943954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tx1"/>
                </a:solidFill>
                <a:latin typeface="+mj-lt"/>
                <a:ea typeface="+mj-ea"/>
                <a:cs typeface="+mj-cs"/>
              </a:rPr>
              <a:t>Next: Tutorials!</a:t>
            </a:r>
          </a:p>
        </p:txBody>
      </p:sp>
      <p:sp>
        <p:nvSpPr>
          <p:cNvPr id="121" name="Isosceles Triangle 39">
            <a:extLst>
              <a:ext uri="{FF2B5EF4-FFF2-40B4-BE49-F238E27FC236}">
                <a16:creationId xmlns:a16="http://schemas.microsoft.com/office/drawing/2014/main" id="{4F37E7FB-7372-47E3-914E-7CF7E94B1C4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0800000">
            <a:off x="5892384" y="4386808"/>
            <a:ext cx="407233" cy="351063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3" name="Rectangle 122">
            <a:extLst>
              <a:ext uri="{FF2B5EF4-FFF2-40B4-BE49-F238E27FC236}">
                <a16:creationId xmlns:a16="http://schemas.microsoft.com/office/drawing/2014/main" id="{16E168E2-3256-43A5-9298-9E5A6AE8F73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52847" y="954593"/>
            <a:ext cx="6086306" cy="3432215"/>
          </a:xfrm>
          <a:prstGeom prst="rect">
            <a:avLst/>
          </a:prstGeom>
          <a:solidFill>
            <a:schemeClr val="bg1"/>
          </a:solidFill>
          <a:ln w="19050">
            <a:solidFill>
              <a:schemeClr val="accent1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3" name="Graphic 5" descr="Questions">
            <a:extLst>
              <a:ext uri="{FF2B5EF4-FFF2-40B4-BE49-F238E27FC236}">
                <a16:creationId xmlns:a16="http://schemas.microsoft.com/office/drawing/2014/main" id="{14A076CE-75A4-489C-900E-41D9EF47646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46092" y="1120792"/>
            <a:ext cx="3099816" cy="3099816"/>
          </a:xfrm>
          <a:prstGeom prst="rect">
            <a:avLst/>
          </a:prstGeom>
          <a:ln w="12700">
            <a:noFill/>
          </a:ln>
        </p:spPr>
      </p:pic>
    </p:spTree>
    <p:extLst>
      <p:ext uri="{BB962C8B-B14F-4D97-AF65-F5344CB8AC3E}">
        <p14:creationId xmlns:p14="http://schemas.microsoft.com/office/powerpoint/2010/main" val="151881817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73834-3FC5-4668-AF15-FACBBE2F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227064" cy="123444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Course Logistics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A7368EC-F4FC-48D3-9C08-73520E79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9049702" cy="4135334"/>
          </a:xfrm>
        </p:spPr>
        <p:txBody>
          <a:bodyPr>
            <a:noAutofit/>
          </a:bodyPr>
          <a:lstStyle/>
          <a:p>
            <a:r>
              <a:rPr lang="en-US" sz="2200" dirty="0"/>
              <a:t>Website: </a:t>
            </a:r>
            <a:r>
              <a:rPr lang="en-US" sz="2200" dirty="0">
                <a:hlinkClick r:id="rId2"/>
              </a:rPr>
              <a:t>baraksh.com/PHY256</a:t>
            </a:r>
            <a:endParaRPr lang="en-US" sz="2200" dirty="0"/>
          </a:p>
          <a:p>
            <a:r>
              <a:rPr lang="en-US" sz="2200" dirty="0"/>
              <a:t>Lectures on Zoom every Mon &amp; Wed 1pm-3pm until June 15</a:t>
            </a:r>
            <a:r>
              <a:rPr lang="en-US" sz="2200" baseline="30000" dirty="0"/>
              <a:t>th</a:t>
            </a:r>
            <a:endParaRPr lang="en-US" sz="2200" dirty="0"/>
          </a:p>
          <a:p>
            <a:pPr lvl="1"/>
            <a:r>
              <a:rPr lang="en-US" sz="2200" dirty="0"/>
              <a:t>Tutorials after the lectures</a:t>
            </a:r>
          </a:p>
          <a:p>
            <a:pPr lvl="1"/>
            <a:r>
              <a:rPr lang="en-US" sz="2200" dirty="0"/>
              <a:t>Victoria Day Vacation May 18</a:t>
            </a:r>
            <a:r>
              <a:rPr lang="en-US" sz="2200" baseline="30000" dirty="0"/>
              <a:t>th</a:t>
            </a:r>
            <a:endParaRPr lang="en-US" sz="2200" dirty="0"/>
          </a:p>
          <a:p>
            <a:r>
              <a:rPr lang="en-US" sz="2200" dirty="0"/>
              <a:t>Lectures and tutorials recorded and posted on Quercus</a:t>
            </a:r>
          </a:p>
          <a:p>
            <a:pPr lvl="1"/>
            <a:r>
              <a:rPr lang="en-US" sz="2200" dirty="0"/>
              <a:t>It’s important to attend the live meetings</a:t>
            </a:r>
          </a:p>
          <a:p>
            <a:pPr lvl="1"/>
            <a:r>
              <a:rPr lang="en-US" sz="2200" dirty="0"/>
              <a:t>Lectures posted on YouTube but with student interactions edited out</a:t>
            </a:r>
          </a:p>
          <a:p>
            <a:r>
              <a:rPr lang="en-US" sz="2200" dirty="0"/>
              <a:t>To ask a question:</a:t>
            </a:r>
          </a:p>
          <a:p>
            <a:pPr lvl="1"/>
            <a:r>
              <a:rPr lang="en-US" sz="2200" dirty="0"/>
              <a:t>Unmute yourself and speak, or</a:t>
            </a:r>
          </a:p>
          <a:p>
            <a:pPr lvl="1"/>
            <a:r>
              <a:rPr lang="en-US" sz="2200" dirty="0"/>
              <a:t>Send a chat message</a:t>
            </a:r>
          </a:p>
        </p:txBody>
      </p:sp>
    </p:spTree>
    <p:extLst>
      <p:ext uri="{BB962C8B-B14F-4D97-AF65-F5344CB8AC3E}">
        <p14:creationId xmlns:p14="http://schemas.microsoft.com/office/powerpoint/2010/main" val="9771397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73834-3FC5-4668-AF15-FACBBE2F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921366" cy="123444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Lecturer and teaching assistants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A7368EC-F4FC-48D3-9C08-73520E79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9049702" cy="3803904"/>
          </a:xfrm>
        </p:spPr>
        <p:txBody>
          <a:bodyPr>
            <a:normAutofit/>
          </a:bodyPr>
          <a:lstStyle/>
          <a:p>
            <a:r>
              <a:rPr lang="en-US" sz="2200" dirty="0"/>
              <a:t>Lecturer: Barak Shoshany</a:t>
            </a:r>
          </a:p>
          <a:p>
            <a:pPr lvl="1"/>
            <a:r>
              <a:rPr lang="en-US" sz="2200" dirty="0"/>
              <a:t>PhD, Perimeter Institute</a:t>
            </a:r>
          </a:p>
          <a:p>
            <a:pPr lvl="1"/>
            <a:r>
              <a:rPr lang="en-US" sz="2200" dirty="0"/>
              <a:t>Research: general relativity, quantum gravity, scientific computing</a:t>
            </a:r>
          </a:p>
          <a:p>
            <a:pPr lvl="1"/>
            <a:r>
              <a:rPr lang="en-US" sz="2200" dirty="0"/>
              <a:t>Office hours: Tue 11am-1pm on Zoom (starting next week)</a:t>
            </a:r>
          </a:p>
          <a:p>
            <a:pPr lvl="1"/>
            <a:r>
              <a:rPr lang="en-US" sz="2200" dirty="0"/>
              <a:t>Email: </a:t>
            </a:r>
            <a:r>
              <a:rPr lang="en-US" sz="2200" dirty="0">
                <a:hlinkClick r:id="rId2"/>
              </a:rPr>
              <a:t>barak.shoshany@utoronto.ca</a:t>
            </a:r>
            <a:endParaRPr lang="en-US" sz="2200" dirty="0"/>
          </a:p>
          <a:p>
            <a:pPr lvl="1"/>
            <a:r>
              <a:rPr lang="en-US" sz="2200" dirty="0"/>
              <a:t>We can schedule 1-on-1 video chats</a:t>
            </a:r>
          </a:p>
          <a:p>
            <a:r>
              <a:rPr lang="en-US" sz="2200" dirty="0"/>
              <a:t>TAs:</a:t>
            </a:r>
          </a:p>
          <a:p>
            <a:pPr lvl="1"/>
            <a:r>
              <a:rPr lang="en-US" sz="2200" dirty="0"/>
              <a:t>Aaron Goldberg, </a:t>
            </a:r>
            <a:r>
              <a:rPr lang="en-US" sz="2200" dirty="0">
                <a:hlinkClick r:id="rId3"/>
              </a:rPr>
              <a:t>goldberg@physics.utoronto.ca</a:t>
            </a:r>
            <a:endParaRPr lang="en-US" sz="2200" dirty="0"/>
          </a:p>
          <a:p>
            <a:pPr lvl="1"/>
            <a:r>
              <a:rPr lang="en-US" sz="2200" dirty="0" err="1"/>
              <a:t>Jyotirmoy</a:t>
            </a:r>
            <a:r>
              <a:rPr lang="en-US" sz="2200" dirty="0"/>
              <a:t> Roy, </a:t>
            </a:r>
            <a:r>
              <a:rPr lang="en-US" sz="2200" dirty="0">
                <a:hlinkClick r:id="rId4"/>
              </a:rPr>
              <a:t>jro1@physics.utoronto.ca</a:t>
            </a:r>
            <a:endParaRPr lang="en-US" sz="2200" dirty="0"/>
          </a:p>
          <a:p>
            <a:endParaRPr lang="en-US" sz="2200" dirty="0"/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2596536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73834-3FC5-4668-AF15-FACBBE2F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921366" cy="123444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Lecture notes and overview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A7368EC-F4FC-48D3-9C08-73520E79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3"/>
            <a:ext cx="9049702" cy="4027551"/>
          </a:xfrm>
        </p:spPr>
        <p:txBody>
          <a:bodyPr>
            <a:normAutofit/>
          </a:bodyPr>
          <a:lstStyle/>
          <a:p>
            <a:r>
              <a:rPr lang="en-US" sz="2200" dirty="0"/>
              <a:t>Lecture notes on the website: </a:t>
            </a:r>
            <a:r>
              <a:rPr lang="en-US" sz="2200" dirty="0">
                <a:hlinkClick r:id="rId2"/>
              </a:rPr>
              <a:t>baraksh.com/PHY256</a:t>
            </a:r>
            <a:endParaRPr lang="en-US" sz="2200" dirty="0"/>
          </a:p>
          <a:p>
            <a:pPr lvl="1"/>
            <a:r>
              <a:rPr lang="en-US" sz="2200" dirty="0"/>
              <a:t>No textbooks</a:t>
            </a:r>
          </a:p>
          <a:p>
            <a:r>
              <a:rPr lang="en-US" sz="2200" dirty="0"/>
              <a:t>Concept:</a:t>
            </a:r>
          </a:p>
          <a:p>
            <a:pPr lvl="1"/>
            <a:r>
              <a:rPr lang="en-US" sz="2200" dirty="0"/>
              <a:t>Not a traditional quantum mechanics course</a:t>
            </a:r>
          </a:p>
          <a:p>
            <a:pPr lvl="1"/>
            <a:r>
              <a:rPr lang="en-US" sz="2200" dirty="0"/>
              <a:t>Quantum theory from 21</a:t>
            </a:r>
            <a:r>
              <a:rPr lang="en-US" sz="2200" baseline="30000" dirty="0"/>
              <a:t>st</a:t>
            </a:r>
            <a:r>
              <a:rPr lang="en-US" sz="2200" dirty="0"/>
              <a:t> century point of view</a:t>
            </a:r>
          </a:p>
          <a:p>
            <a:pPr lvl="1"/>
            <a:r>
              <a:rPr lang="en-US" sz="2200" dirty="0"/>
              <a:t>Axiomatic, mathematically rigorous(</a:t>
            </a:r>
            <a:r>
              <a:rPr lang="en-US" sz="2200" dirty="0" err="1"/>
              <a:t>ish</a:t>
            </a:r>
            <a:r>
              <a:rPr lang="en-US" sz="2200" dirty="0"/>
              <a:t>), develop from scratch</a:t>
            </a:r>
          </a:p>
          <a:p>
            <a:pPr lvl="1"/>
            <a:r>
              <a:rPr lang="en-US" sz="2200" dirty="0"/>
              <a:t>Emphasis on deep conceptual understanding, not calculations</a:t>
            </a:r>
          </a:p>
          <a:p>
            <a:r>
              <a:rPr lang="en-US" sz="2200" dirty="0"/>
              <a:t>Goals:</a:t>
            </a:r>
          </a:p>
          <a:p>
            <a:pPr lvl="1"/>
            <a:r>
              <a:rPr lang="en-US" sz="2200" dirty="0"/>
              <a:t>Develop intuition for quantum physics</a:t>
            </a:r>
          </a:p>
          <a:p>
            <a:pPr lvl="1"/>
            <a:r>
              <a:rPr lang="en-US" sz="2200" dirty="0"/>
              <a:t>Be prepared for more advanced courses and research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59617396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73834-3FC5-4668-AF15-FACBBE2F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921366" cy="123444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Syllabus 1/2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A7368EC-F4FC-48D3-9C08-73520E79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9049702" cy="3803904"/>
          </a:xfrm>
        </p:spPr>
        <p:txBody>
          <a:bodyPr>
            <a:normAutofit/>
          </a:bodyPr>
          <a:lstStyle/>
          <a:p>
            <a:r>
              <a:rPr lang="en-US" sz="2200" dirty="0"/>
              <a:t>Failures of classical mechanics, quantum vs. classical</a:t>
            </a:r>
          </a:p>
          <a:p>
            <a:r>
              <a:rPr lang="en-US" sz="2200" dirty="0"/>
              <a:t>Mathematical background</a:t>
            </a:r>
          </a:p>
          <a:p>
            <a:pPr lvl="1"/>
            <a:r>
              <a:rPr lang="en-US" sz="2200" dirty="0"/>
              <a:t>Complex numbers, linear algebra, probability</a:t>
            </a:r>
          </a:p>
          <a:p>
            <a:r>
              <a:rPr lang="en-US" sz="2200" dirty="0"/>
              <a:t>Axiomatical definition of quantum theory</a:t>
            </a:r>
          </a:p>
          <a:p>
            <a:pPr lvl="1"/>
            <a:r>
              <a:rPr lang="en-US" sz="2200" dirty="0"/>
              <a:t>Hilbert spaces, states, operators, observables, superposition, probability amplitudes, expectation values…</a:t>
            </a: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56783110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73834-3FC5-4668-AF15-FACBBE2F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60" y="841248"/>
            <a:ext cx="6921366" cy="123444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Syllabus 2/2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A7368EC-F4FC-48D3-9C08-73520E79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9049702" cy="3803904"/>
          </a:xfrm>
        </p:spPr>
        <p:txBody>
          <a:bodyPr>
            <a:noAutofit/>
          </a:bodyPr>
          <a:lstStyle/>
          <a:p>
            <a:r>
              <a:rPr lang="en-US" sz="2200" dirty="0"/>
              <a:t>Discrete systems (qubits)</a:t>
            </a:r>
          </a:p>
          <a:p>
            <a:pPr lvl="1"/>
            <a:r>
              <a:rPr lang="en-US" sz="2200" dirty="0"/>
              <a:t>Schrödinger’s cat, quantum entanglement, Bell's inequality, the uncertainty principle, unitary evolution, quantum measurements, quantum teleportation…</a:t>
            </a:r>
          </a:p>
          <a:p>
            <a:r>
              <a:rPr lang="en-US" sz="2200" dirty="0"/>
              <a:t>Continuous systems (particles)</a:t>
            </a:r>
          </a:p>
          <a:p>
            <a:pPr lvl="1"/>
            <a:r>
              <a:rPr lang="en-US" sz="2200" dirty="0"/>
              <a:t>Hamiltonians, the Schrödinger equation, the quantum harmonic oscillator, wavefunctions, the wave-particle duality, quantum interference, scattering and tunneling in one dimension…</a:t>
            </a:r>
          </a:p>
          <a:p>
            <a:r>
              <a:rPr lang="en-US" sz="2200" dirty="0"/>
              <a:t>Advanced topics, if time permits</a:t>
            </a:r>
          </a:p>
          <a:p>
            <a:pPr lvl="1"/>
            <a:r>
              <a:rPr lang="en-US" sz="2200" dirty="0"/>
              <a:t>Canonical quantization, path integrals, quantum algorithms, particle physics, quantum field theory, quantum gravity…</a:t>
            </a:r>
          </a:p>
        </p:txBody>
      </p:sp>
    </p:spTree>
    <p:extLst>
      <p:ext uri="{BB962C8B-B14F-4D97-AF65-F5344CB8AC3E}">
        <p14:creationId xmlns:p14="http://schemas.microsoft.com/office/powerpoint/2010/main" val="16285523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54A3646-77FE-4862-96CE-45260829B1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32" name="Group 9">
            <a:extLst>
              <a:ext uri="{FF2B5EF4-FFF2-40B4-BE49-F238E27FC236}">
                <a16:creationId xmlns:a16="http://schemas.microsoft.com/office/drawing/2014/main" id="{3F6FA249-9C10-48B9-9F72-1F333D8A948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417513" y="0"/>
            <a:ext cx="12584114" cy="6853238"/>
            <a:chOff x="-417513" y="0"/>
            <a:chExt cx="12584114" cy="6853238"/>
          </a:xfrm>
        </p:grpSpPr>
        <p:sp>
          <p:nvSpPr>
            <p:cNvPr id="11" name="Freeform 5">
              <a:extLst>
                <a:ext uri="{FF2B5EF4-FFF2-40B4-BE49-F238E27FC236}">
                  <a16:creationId xmlns:a16="http://schemas.microsoft.com/office/drawing/2014/main" id="{036894FA-6F9A-4863-AEC5-B734F4226C2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306513" y="0"/>
              <a:ext cx="3862388" cy="6843713"/>
            </a:xfrm>
            <a:custGeom>
              <a:avLst/>
              <a:gdLst/>
              <a:ahLst/>
              <a:cxnLst/>
              <a:rect l="0" t="0" r="r" b="b"/>
              <a:pathLst>
                <a:path w="813" h="1440">
                  <a:moveTo>
                    <a:pt x="813" y="0"/>
                  </a:moveTo>
                  <a:cubicBezTo>
                    <a:pt x="331" y="221"/>
                    <a:pt x="0" y="1039"/>
                    <a:pt x="43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4" name="Freeform 6">
              <a:extLst>
                <a:ext uri="{FF2B5EF4-FFF2-40B4-BE49-F238E27FC236}">
                  <a16:creationId xmlns:a16="http://schemas.microsoft.com/office/drawing/2014/main" id="{6B103C0B-E1BF-4BF0-9605-7426160F9E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26725" y="9525"/>
              <a:ext cx="1539875" cy="555625"/>
            </a:xfrm>
            <a:custGeom>
              <a:avLst/>
              <a:gdLst/>
              <a:ahLst/>
              <a:cxnLst/>
              <a:rect l="0" t="0" r="r" b="b"/>
              <a:pathLst>
                <a:path w="324" h="117">
                  <a:moveTo>
                    <a:pt x="324" y="117"/>
                  </a:moveTo>
                  <a:cubicBezTo>
                    <a:pt x="223" y="64"/>
                    <a:pt x="107" y="2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3" name="Freeform 7">
              <a:extLst>
                <a:ext uri="{FF2B5EF4-FFF2-40B4-BE49-F238E27FC236}">
                  <a16:creationId xmlns:a16="http://schemas.microsoft.com/office/drawing/2014/main" id="{B796B9AB-146B-42B0-B1F4-7EF69C521A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247313" y="5013325"/>
              <a:ext cx="1919288" cy="1830388"/>
            </a:xfrm>
            <a:custGeom>
              <a:avLst/>
              <a:gdLst/>
              <a:ahLst/>
              <a:cxnLst/>
              <a:rect l="0" t="0" r="r" b="b"/>
              <a:pathLst>
                <a:path w="404" h="385">
                  <a:moveTo>
                    <a:pt x="0" y="385"/>
                  </a:moveTo>
                  <a:cubicBezTo>
                    <a:pt x="146" y="272"/>
                    <a:pt x="285" y="142"/>
                    <a:pt x="404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4" name="Freeform 8">
              <a:extLst>
                <a:ext uri="{FF2B5EF4-FFF2-40B4-BE49-F238E27FC236}">
                  <a16:creationId xmlns:a16="http://schemas.microsoft.com/office/drawing/2014/main" id="{0B8CEE20-F67A-4CFC-88F1-4C942EB624F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775" y="0"/>
              <a:ext cx="3676650" cy="6843713"/>
            </a:xfrm>
            <a:custGeom>
              <a:avLst/>
              <a:gdLst/>
              <a:ahLst/>
              <a:cxnLst/>
              <a:rect l="0" t="0" r="r" b="b"/>
              <a:pathLst>
                <a:path w="774" h="1440">
                  <a:moveTo>
                    <a:pt x="774" y="0"/>
                  </a:moveTo>
                  <a:cubicBezTo>
                    <a:pt x="312" y="240"/>
                    <a:pt x="0" y="1034"/>
                    <a:pt x="41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5" name="Freeform 9">
              <a:extLst>
                <a:ext uri="{FF2B5EF4-FFF2-40B4-BE49-F238E27FC236}">
                  <a16:creationId xmlns:a16="http://schemas.microsoft.com/office/drawing/2014/main" id="{6B823E68-E880-4A79-82AD-6088E1DEAD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02988" y="9525"/>
              <a:ext cx="963613" cy="366713"/>
            </a:xfrm>
            <a:custGeom>
              <a:avLst/>
              <a:gdLst/>
              <a:ahLst/>
              <a:cxnLst/>
              <a:rect l="0" t="0" r="r" b="b"/>
              <a:pathLst>
                <a:path w="203" h="77">
                  <a:moveTo>
                    <a:pt x="203" y="77"/>
                  </a:moveTo>
                  <a:cubicBezTo>
                    <a:pt x="138" y="46"/>
                    <a:pt x="68" y="2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6" name="Freeform 10">
              <a:extLst>
                <a:ext uri="{FF2B5EF4-FFF2-40B4-BE49-F238E27FC236}">
                  <a16:creationId xmlns:a16="http://schemas.microsoft.com/office/drawing/2014/main" id="{C90FFE78-151B-4C6F-893F-6832706022F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494963" y="5275263"/>
              <a:ext cx="1666875" cy="1577975"/>
            </a:xfrm>
            <a:custGeom>
              <a:avLst/>
              <a:gdLst/>
              <a:ahLst/>
              <a:cxnLst/>
              <a:rect l="0" t="0" r="r" b="b"/>
              <a:pathLst>
                <a:path w="351" h="332">
                  <a:moveTo>
                    <a:pt x="0" y="332"/>
                  </a:moveTo>
                  <a:cubicBezTo>
                    <a:pt x="125" y="232"/>
                    <a:pt x="245" y="121"/>
                    <a:pt x="35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7" name="Freeform 11">
              <a:extLst>
                <a:ext uri="{FF2B5EF4-FFF2-40B4-BE49-F238E27FC236}">
                  <a16:creationId xmlns:a16="http://schemas.microsoft.com/office/drawing/2014/main" id="{3A2B9B53-0432-42A0-ACC1-23CCDB118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621088" cy="6843713"/>
            </a:xfrm>
            <a:custGeom>
              <a:avLst/>
              <a:gdLst/>
              <a:ahLst/>
              <a:cxnLst/>
              <a:rect l="0" t="0" r="r" b="b"/>
              <a:pathLst>
                <a:path w="762" h="1440">
                  <a:moveTo>
                    <a:pt x="762" y="0"/>
                  </a:moveTo>
                  <a:cubicBezTo>
                    <a:pt x="308" y="245"/>
                    <a:pt x="0" y="1033"/>
                    <a:pt x="403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8" name="Freeform 12">
              <a:extLst>
                <a:ext uri="{FF2B5EF4-FFF2-40B4-BE49-F238E27FC236}">
                  <a16:creationId xmlns:a16="http://schemas.microsoft.com/office/drawing/2014/main" id="{142954D5-E17A-4C4B-B575-9D2BE72C64A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501438" y="9525"/>
              <a:ext cx="665163" cy="257175"/>
            </a:xfrm>
            <a:custGeom>
              <a:avLst/>
              <a:gdLst/>
              <a:ahLst/>
              <a:cxnLst/>
              <a:rect l="0" t="0" r="r" b="b"/>
              <a:pathLst>
                <a:path w="140" h="54">
                  <a:moveTo>
                    <a:pt x="140" y="54"/>
                  </a:moveTo>
                  <a:cubicBezTo>
                    <a:pt x="95" y="34"/>
                    <a:pt x="48" y="16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9" name="Freeform 13">
              <a:extLst>
                <a:ext uri="{FF2B5EF4-FFF2-40B4-BE49-F238E27FC236}">
                  <a16:creationId xmlns:a16="http://schemas.microsoft.com/office/drawing/2014/main" id="{2317E4B1-5573-4066-895C-2FB759804A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641013" y="5408613"/>
              <a:ext cx="1525588" cy="1435100"/>
            </a:xfrm>
            <a:custGeom>
              <a:avLst/>
              <a:gdLst/>
              <a:ahLst/>
              <a:cxnLst/>
              <a:rect l="0" t="0" r="r" b="b"/>
              <a:pathLst>
                <a:path w="321" h="302">
                  <a:moveTo>
                    <a:pt x="0" y="302"/>
                  </a:moveTo>
                  <a:cubicBezTo>
                    <a:pt x="114" y="210"/>
                    <a:pt x="223" y="109"/>
                    <a:pt x="321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0" name="Freeform 14">
              <a:extLst>
                <a:ext uri="{FF2B5EF4-FFF2-40B4-BE49-F238E27FC236}">
                  <a16:creationId xmlns:a16="http://schemas.microsoft.com/office/drawing/2014/main" id="{EBA723B4-613D-41FA-93E8-94173C930F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1713" y="0"/>
              <a:ext cx="3244850" cy="6843713"/>
            </a:xfrm>
            <a:custGeom>
              <a:avLst/>
              <a:gdLst/>
              <a:ahLst/>
              <a:cxnLst/>
              <a:rect l="0" t="0" r="r" b="b"/>
              <a:pathLst>
                <a:path w="683" h="1440">
                  <a:moveTo>
                    <a:pt x="683" y="0"/>
                  </a:moveTo>
                  <a:cubicBezTo>
                    <a:pt x="258" y="256"/>
                    <a:pt x="0" y="1041"/>
                    <a:pt x="355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1" name="Freeform 15">
              <a:extLst>
                <a:ext uri="{FF2B5EF4-FFF2-40B4-BE49-F238E27FC236}">
                  <a16:creationId xmlns:a16="http://schemas.microsoft.com/office/drawing/2014/main" id="{D2693AEC-A60D-40B1-87B3-1EF30A56D4B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802938" y="5518150"/>
              <a:ext cx="1363663" cy="1325563"/>
            </a:xfrm>
            <a:custGeom>
              <a:avLst/>
              <a:gdLst/>
              <a:ahLst/>
              <a:cxnLst/>
              <a:rect l="0" t="0" r="r" b="b"/>
              <a:pathLst>
                <a:path w="287" h="279">
                  <a:moveTo>
                    <a:pt x="0" y="279"/>
                  </a:moveTo>
                  <a:cubicBezTo>
                    <a:pt x="101" y="193"/>
                    <a:pt x="198" y="100"/>
                    <a:pt x="287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2" name="Freeform 16">
              <a:extLst>
                <a:ext uri="{FF2B5EF4-FFF2-40B4-BE49-F238E27FC236}">
                  <a16:creationId xmlns:a16="http://schemas.microsoft.com/office/drawing/2014/main" id="{0EFB57B1-129C-4CA5-9513-29226043BF35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89000" y="0"/>
              <a:ext cx="3230563" cy="6843713"/>
            </a:xfrm>
            <a:custGeom>
              <a:avLst/>
              <a:gdLst/>
              <a:ahLst/>
              <a:cxnLst/>
              <a:rect l="0" t="0" r="r" b="b"/>
              <a:pathLst>
                <a:path w="680" h="1440">
                  <a:moveTo>
                    <a:pt x="680" y="0"/>
                  </a:moveTo>
                  <a:cubicBezTo>
                    <a:pt x="257" y="265"/>
                    <a:pt x="0" y="1026"/>
                    <a:pt x="337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3" name="Freeform 17">
              <a:extLst>
                <a:ext uri="{FF2B5EF4-FFF2-40B4-BE49-F238E27FC236}">
                  <a16:creationId xmlns:a16="http://schemas.microsoft.com/office/drawing/2014/main" id="{AC89A1FD-35E1-4574-A439-61C20F457D3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979150" y="5694363"/>
              <a:ext cx="1187450" cy="1149350"/>
            </a:xfrm>
            <a:custGeom>
              <a:avLst/>
              <a:gdLst/>
              <a:ahLst/>
              <a:cxnLst/>
              <a:rect l="0" t="0" r="r" b="b"/>
              <a:pathLst>
                <a:path w="250" h="242">
                  <a:moveTo>
                    <a:pt x="0" y="242"/>
                  </a:moveTo>
                  <a:cubicBezTo>
                    <a:pt x="88" y="166"/>
                    <a:pt x="172" y="85"/>
                    <a:pt x="25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4" name="Freeform 18">
              <a:extLst>
                <a:ext uri="{FF2B5EF4-FFF2-40B4-BE49-F238E27FC236}">
                  <a16:creationId xmlns:a16="http://schemas.microsoft.com/office/drawing/2014/main" id="{4D55D1DF-59D8-4B47-87C4-FB3A82689AE6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84188" y="0"/>
              <a:ext cx="3421063" cy="6843713"/>
            </a:xfrm>
            <a:custGeom>
              <a:avLst/>
              <a:gdLst/>
              <a:ahLst/>
              <a:cxnLst/>
              <a:rect l="0" t="0" r="r" b="b"/>
              <a:pathLst>
                <a:path w="720" h="1440">
                  <a:moveTo>
                    <a:pt x="720" y="0"/>
                  </a:moveTo>
                  <a:cubicBezTo>
                    <a:pt x="316" y="282"/>
                    <a:pt x="0" y="1018"/>
                    <a:pt x="362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5" name="Freeform 19">
              <a:extLst>
                <a:ext uri="{FF2B5EF4-FFF2-40B4-BE49-F238E27FC236}">
                  <a16:creationId xmlns:a16="http://schemas.microsoft.com/office/drawing/2014/main" id="{F99FF32E-3548-4B4D-894E-B3A06C12A76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87125" y="6049963"/>
              <a:ext cx="879475" cy="793750"/>
            </a:xfrm>
            <a:custGeom>
              <a:avLst/>
              <a:gdLst/>
              <a:ahLst/>
              <a:cxnLst/>
              <a:rect l="0" t="0" r="r" b="b"/>
              <a:pathLst>
                <a:path w="185" h="167">
                  <a:moveTo>
                    <a:pt x="0" y="167"/>
                  </a:moveTo>
                  <a:cubicBezTo>
                    <a:pt x="63" y="114"/>
                    <a:pt x="125" y="58"/>
                    <a:pt x="185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6" name="Freeform 20">
              <a:extLst>
                <a:ext uri="{FF2B5EF4-FFF2-40B4-BE49-F238E27FC236}">
                  <a16:creationId xmlns:a16="http://schemas.microsoft.com/office/drawing/2014/main" id="{5005D0D4-EFA9-4355-BA9B-A7B46F9412F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98488" y="0"/>
              <a:ext cx="2717800" cy="6843713"/>
            </a:xfrm>
            <a:custGeom>
              <a:avLst/>
              <a:gdLst/>
              <a:ahLst/>
              <a:cxnLst/>
              <a:rect l="0" t="0" r="r" b="b"/>
              <a:pathLst>
                <a:path w="572" h="1440">
                  <a:moveTo>
                    <a:pt x="572" y="0"/>
                  </a:moveTo>
                  <a:cubicBezTo>
                    <a:pt x="213" y="320"/>
                    <a:pt x="0" y="979"/>
                    <a:pt x="164" y="144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7" name="Freeform 21">
              <a:extLst>
                <a:ext uri="{FF2B5EF4-FFF2-40B4-BE49-F238E27FC236}">
                  <a16:creationId xmlns:a16="http://schemas.microsoft.com/office/drawing/2014/main" id="{6350B02F-5937-44B9-83F4-9C970BE963A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61938" y="0"/>
              <a:ext cx="2944813" cy="6843713"/>
            </a:xfrm>
            <a:custGeom>
              <a:avLst/>
              <a:gdLst/>
              <a:ahLst/>
              <a:cxnLst/>
              <a:rect l="0" t="0" r="r" b="b"/>
              <a:pathLst>
                <a:path w="620" h="1440">
                  <a:moveTo>
                    <a:pt x="620" y="0"/>
                  </a:moveTo>
                  <a:cubicBezTo>
                    <a:pt x="248" y="325"/>
                    <a:pt x="0" y="960"/>
                    <a:pt x="186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lg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8" name="Freeform 22">
              <a:extLst>
                <a:ext uri="{FF2B5EF4-FFF2-40B4-BE49-F238E27FC236}">
                  <a16:creationId xmlns:a16="http://schemas.microsoft.com/office/drawing/2014/main" id="{F21A245F-C10F-495E-BD0E-CE576C7F0D7E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417513" y="0"/>
              <a:ext cx="2403475" cy="6843713"/>
            </a:xfrm>
            <a:custGeom>
              <a:avLst/>
              <a:gdLst/>
              <a:ahLst/>
              <a:cxnLst/>
              <a:rect l="0" t="0" r="r" b="b"/>
              <a:pathLst>
                <a:path w="506" h="1440">
                  <a:moveTo>
                    <a:pt x="506" y="0"/>
                  </a:moveTo>
                  <a:cubicBezTo>
                    <a:pt x="109" y="356"/>
                    <a:pt x="0" y="943"/>
                    <a:pt x="171" y="144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29" name="Freeform 23">
              <a:extLst>
                <a:ext uri="{FF2B5EF4-FFF2-40B4-BE49-F238E27FC236}">
                  <a16:creationId xmlns:a16="http://schemas.microsoft.com/office/drawing/2014/main" id="{6F524856-7B56-403B-B504-044710FD545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9525"/>
              <a:ext cx="1771650" cy="3198813"/>
            </a:xfrm>
            <a:custGeom>
              <a:avLst/>
              <a:gdLst/>
              <a:ahLst/>
              <a:cxnLst/>
              <a:rect l="0" t="0" r="r" b="b"/>
              <a:pathLst>
                <a:path w="373" h="673">
                  <a:moveTo>
                    <a:pt x="373" y="0"/>
                  </a:moveTo>
                  <a:cubicBezTo>
                    <a:pt x="175" y="183"/>
                    <a:pt x="51" y="409"/>
                    <a:pt x="0" y="67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0" name="Freeform 24">
              <a:extLst>
                <a:ext uri="{FF2B5EF4-FFF2-40B4-BE49-F238E27FC236}">
                  <a16:creationId xmlns:a16="http://schemas.microsoft.com/office/drawing/2014/main" id="{4E6D29BC-894B-4228-9F3F-92037EA39627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4763" y="6016625"/>
              <a:ext cx="214313" cy="827088"/>
            </a:xfrm>
            <a:custGeom>
              <a:avLst/>
              <a:gdLst/>
              <a:ahLst/>
              <a:cxnLst/>
              <a:rect l="0" t="0" r="r" b="b"/>
              <a:pathLst>
                <a:path w="45" h="174">
                  <a:moveTo>
                    <a:pt x="0" y="0"/>
                  </a:moveTo>
                  <a:cubicBezTo>
                    <a:pt x="11" y="59"/>
                    <a:pt x="26" y="118"/>
                    <a:pt x="45" y="1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31" name="Freeform 25">
              <a:extLst>
                <a:ext uri="{FF2B5EF4-FFF2-40B4-BE49-F238E27FC236}">
                  <a16:creationId xmlns:a16="http://schemas.microsoft.com/office/drawing/2014/main" id="{E03B2DC6-DF02-45CB-AC7C-6EBBD359C38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4288" y="0"/>
              <a:ext cx="1562100" cy="2228850"/>
            </a:xfrm>
            <a:custGeom>
              <a:avLst/>
              <a:gdLst/>
              <a:ahLst/>
              <a:cxnLst/>
              <a:rect l="0" t="0" r="r" b="b"/>
              <a:pathLst>
                <a:path w="329" h="469">
                  <a:moveTo>
                    <a:pt x="329" y="0"/>
                  </a:moveTo>
                  <a:cubicBezTo>
                    <a:pt x="189" y="133"/>
                    <a:pt x="69" y="288"/>
                    <a:pt x="0" y="46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700D0C16-8549-4373-8B7C-3555082CEA0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923664" y="0"/>
            <a:ext cx="10268336" cy="686920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73834-3FC5-4668-AF15-FACBBE2F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80359" y="841248"/>
            <a:ext cx="7760653" cy="1234440"/>
          </a:xfrm>
        </p:spPr>
        <p:txBody>
          <a:bodyPr anchor="t">
            <a:normAutofit/>
          </a:bodyPr>
          <a:lstStyle/>
          <a:p>
            <a:r>
              <a:rPr lang="en-US" sz="4000" dirty="0">
                <a:solidFill>
                  <a:schemeClr val="accent1"/>
                </a:solidFill>
              </a:rPr>
              <a:t>Homework, assessments, grading</a:t>
            </a:r>
          </a:p>
        </p:txBody>
      </p:sp>
      <p:sp>
        <p:nvSpPr>
          <p:cNvPr id="35" name="Isosceles Triangle 34">
            <a:extLst>
              <a:ext uri="{FF2B5EF4-FFF2-40B4-BE49-F238E27FC236}">
                <a16:creationId xmlns:a16="http://schemas.microsoft.com/office/drawing/2014/main" id="{C7341777-0F86-4E1E-A07F-2076F00D04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>
            <a:off x="1797903" y="954813"/>
            <a:ext cx="300774" cy="259288"/>
          </a:xfrm>
          <a:prstGeom prst="triangle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/>
          <a:lstStyle/>
          <a:p>
            <a:endParaRPr lang="en-US" dirty="0"/>
          </a:p>
        </p:txBody>
      </p:sp>
      <p:sp>
        <p:nvSpPr>
          <p:cNvPr id="36" name="Content Placeholder 2">
            <a:extLst>
              <a:ext uri="{FF2B5EF4-FFF2-40B4-BE49-F238E27FC236}">
                <a16:creationId xmlns:a16="http://schemas.microsoft.com/office/drawing/2014/main" id="{4A7368EC-F4FC-48D3-9C08-73520E79ACB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880360" y="2249424"/>
            <a:ext cx="9049702" cy="3803904"/>
          </a:xfrm>
        </p:spPr>
        <p:txBody>
          <a:bodyPr>
            <a:normAutofit lnSpcReduction="10000"/>
          </a:bodyPr>
          <a:lstStyle/>
          <a:p>
            <a:r>
              <a:rPr lang="en-US" sz="2200" dirty="0"/>
              <a:t>6 weekly homework assignments</a:t>
            </a:r>
          </a:p>
          <a:p>
            <a:pPr lvl="1"/>
            <a:r>
              <a:rPr lang="en-US" sz="2200" dirty="0"/>
              <a:t>Pass or fail</a:t>
            </a:r>
          </a:p>
          <a:p>
            <a:pPr lvl="1"/>
            <a:r>
              <a:rPr lang="en-US" sz="2200" dirty="0"/>
              <a:t>Pass = 3% of final grade</a:t>
            </a:r>
          </a:p>
          <a:p>
            <a:pPr lvl="1"/>
            <a:r>
              <a:rPr lang="en-US" sz="2200" dirty="0"/>
              <a:t>Collaboration is allowed</a:t>
            </a:r>
          </a:p>
          <a:p>
            <a:r>
              <a:rPr lang="en-US" sz="2200" dirty="0"/>
              <a:t>Mid-term oral assessment</a:t>
            </a:r>
          </a:p>
          <a:p>
            <a:pPr lvl="1"/>
            <a:r>
              <a:rPr lang="en-US" sz="2200" dirty="0"/>
              <a:t>1-on-1 video chat with me, 10 minutes</a:t>
            </a:r>
          </a:p>
          <a:p>
            <a:pPr lvl="1"/>
            <a:r>
              <a:rPr lang="en-US" sz="2200" dirty="0"/>
              <a:t>Conceptual questions, maybe short calculations</a:t>
            </a:r>
          </a:p>
          <a:p>
            <a:pPr lvl="1"/>
            <a:r>
              <a:rPr lang="en-US" sz="2200" dirty="0"/>
              <a:t>22% of final grade</a:t>
            </a:r>
          </a:p>
          <a:p>
            <a:r>
              <a:rPr lang="en-US" sz="2200" dirty="0"/>
              <a:t>Final oral assessment</a:t>
            </a:r>
          </a:p>
          <a:p>
            <a:pPr lvl="1"/>
            <a:r>
              <a:rPr lang="en-US" sz="2200" dirty="0"/>
              <a:t>1-on-1 video chat with me, 15 minutes</a:t>
            </a:r>
          </a:p>
          <a:p>
            <a:pPr lvl="1"/>
            <a:r>
              <a:rPr lang="en-US" sz="2200" dirty="0"/>
              <a:t>60% of final grade</a:t>
            </a:r>
          </a:p>
          <a:p>
            <a:endParaRPr lang="en-US" sz="2200" dirty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0446710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Rectangle 85">
            <a:extLst>
              <a:ext uri="{FF2B5EF4-FFF2-40B4-BE49-F238E27FC236}">
                <a16:creationId xmlns:a16="http://schemas.microsoft.com/office/drawing/2014/main" id="{1FBD4BA0-5E13-4403-B4A7-40DF3A0185D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solidFill>
            <a:schemeClr val="tx1">
              <a:lumMod val="75000"/>
              <a:lumOff val="2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15" name="Group 87">
            <a:extLst>
              <a:ext uri="{FF2B5EF4-FFF2-40B4-BE49-F238E27FC236}">
                <a16:creationId xmlns:a16="http://schemas.microsoft.com/office/drawing/2014/main" id="{622F0806-F5D8-4CCD-A924-6CC3D7BB26F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-329674" y="-59376"/>
            <a:ext cx="12515851" cy="6923798"/>
            <a:chOff x="-329674" y="-51881"/>
            <a:chExt cx="12515851" cy="6923798"/>
          </a:xfrm>
        </p:grpSpPr>
        <p:sp>
          <p:nvSpPr>
            <p:cNvPr id="89" name="Freeform 5">
              <a:extLst>
                <a:ext uri="{FF2B5EF4-FFF2-40B4-BE49-F238E27FC236}">
                  <a16:creationId xmlns:a16="http://schemas.microsoft.com/office/drawing/2014/main" id="{C48C9CA8-31F2-4E7F-B5F8-52BB1996DCF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329674" y="1298404"/>
              <a:ext cx="9702800" cy="5573512"/>
            </a:xfrm>
            <a:custGeom>
              <a:avLst/>
              <a:gdLst/>
              <a:ahLst/>
              <a:cxnLst/>
              <a:rect l="0" t="0" r="r" b="b"/>
              <a:pathLst>
                <a:path w="2038" h="1169">
                  <a:moveTo>
                    <a:pt x="1752" y="1169"/>
                  </a:moveTo>
                  <a:cubicBezTo>
                    <a:pt x="2038" y="928"/>
                    <a:pt x="1673" y="513"/>
                    <a:pt x="1487" y="334"/>
                  </a:cubicBezTo>
                  <a:cubicBezTo>
                    <a:pt x="1316" y="170"/>
                    <a:pt x="1099" y="43"/>
                    <a:pt x="860" y="22"/>
                  </a:cubicBezTo>
                  <a:cubicBezTo>
                    <a:pt x="621" y="0"/>
                    <a:pt x="341" y="128"/>
                    <a:pt x="199" y="318"/>
                  </a:cubicBezTo>
                  <a:cubicBezTo>
                    <a:pt x="0" y="586"/>
                    <a:pt x="184" y="965"/>
                    <a:pt x="399" y="116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6" name="Freeform 6">
              <a:extLst>
                <a:ext uri="{FF2B5EF4-FFF2-40B4-BE49-F238E27FC236}">
                  <a16:creationId xmlns:a16="http://schemas.microsoft.com/office/drawing/2014/main" id="{C590ED89-E9C6-402B-8700-DCDA6695226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70451" y="2018236"/>
              <a:ext cx="7373938" cy="4848892"/>
            </a:xfrm>
            <a:custGeom>
              <a:avLst/>
              <a:gdLst/>
              <a:ahLst/>
              <a:cxnLst/>
              <a:rect l="0" t="0" r="r" b="b"/>
              <a:pathLst>
                <a:path w="1549" h="1017">
                  <a:moveTo>
                    <a:pt x="1025" y="1016"/>
                  </a:moveTo>
                  <a:cubicBezTo>
                    <a:pt x="1223" y="971"/>
                    <a:pt x="1549" y="857"/>
                    <a:pt x="1443" y="592"/>
                  </a:cubicBezTo>
                  <a:cubicBezTo>
                    <a:pt x="1344" y="344"/>
                    <a:pt x="1041" y="111"/>
                    <a:pt x="782" y="53"/>
                  </a:cubicBezTo>
                  <a:cubicBezTo>
                    <a:pt x="545" y="0"/>
                    <a:pt x="275" y="117"/>
                    <a:pt x="150" y="329"/>
                  </a:cubicBezTo>
                  <a:cubicBezTo>
                    <a:pt x="0" y="584"/>
                    <a:pt x="243" y="911"/>
                    <a:pt x="477" y="1017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1" name="Freeform 7">
              <a:extLst>
                <a:ext uri="{FF2B5EF4-FFF2-40B4-BE49-F238E27FC236}">
                  <a16:creationId xmlns:a16="http://schemas.microsoft.com/office/drawing/2014/main" id="{1A6861F9-7385-40F8-BA83-B8DFF7F33EE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251351" y="1788400"/>
              <a:ext cx="8035925" cy="5083516"/>
            </a:xfrm>
            <a:custGeom>
              <a:avLst/>
              <a:gdLst/>
              <a:ahLst/>
              <a:cxnLst/>
              <a:rect l="0" t="0" r="r" b="b"/>
              <a:pathLst>
                <a:path w="1688" h="1066">
                  <a:moveTo>
                    <a:pt x="1302" y="1066"/>
                  </a:moveTo>
                  <a:cubicBezTo>
                    <a:pt x="1416" y="1024"/>
                    <a:pt x="1551" y="962"/>
                    <a:pt x="1613" y="850"/>
                  </a:cubicBezTo>
                  <a:cubicBezTo>
                    <a:pt x="1688" y="715"/>
                    <a:pt x="1606" y="575"/>
                    <a:pt x="1517" y="471"/>
                  </a:cubicBezTo>
                  <a:cubicBezTo>
                    <a:pt x="1336" y="258"/>
                    <a:pt x="1084" y="62"/>
                    <a:pt x="798" y="28"/>
                  </a:cubicBezTo>
                  <a:cubicBezTo>
                    <a:pt x="559" y="0"/>
                    <a:pt x="317" y="138"/>
                    <a:pt x="181" y="333"/>
                  </a:cubicBezTo>
                  <a:cubicBezTo>
                    <a:pt x="0" y="592"/>
                    <a:pt x="191" y="907"/>
                    <a:pt x="420" y="10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7" name="Freeform 8">
              <a:extLst>
                <a:ext uri="{FF2B5EF4-FFF2-40B4-BE49-F238E27FC236}">
                  <a16:creationId xmlns:a16="http://schemas.microsoft.com/office/drawing/2014/main" id="{D41F8744-72EA-46E8-ABFE-852031D4A88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49842"/>
              <a:ext cx="10334625" cy="6322075"/>
            </a:xfrm>
            <a:custGeom>
              <a:avLst/>
              <a:gdLst/>
              <a:ahLst/>
              <a:cxnLst/>
              <a:rect l="0" t="0" r="r" b="b"/>
              <a:pathLst>
                <a:path w="2171" h="1326">
                  <a:moveTo>
                    <a:pt x="1873" y="1326"/>
                  </a:moveTo>
                  <a:cubicBezTo>
                    <a:pt x="2171" y="1045"/>
                    <a:pt x="1825" y="678"/>
                    <a:pt x="1609" y="473"/>
                  </a:cubicBezTo>
                  <a:cubicBezTo>
                    <a:pt x="1406" y="281"/>
                    <a:pt x="1159" y="116"/>
                    <a:pt x="880" y="63"/>
                  </a:cubicBezTo>
                  <a:cubicBezTo>
                    <a:pt x="545" y="0"/>
                    <a:pt x="214" y="161"/>
                    <a:pt x="0" y="423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3" name="Freeform 9">
              <a:extLst>
                <a:ext uri="{FF2B5EF4-FFF2-40B4-BE49-F238E27FC236}">
                  <a16:creationId xmlns:a16="http://schemas.microsoft.com/office/drawing/2014/main" id="{9F0E0968-3DB0-43C4-8318-A6D9119D4A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6186246"/>
              <a:ext cx="504825" cy="681527"/>
            </a:xfrm>
            <a:custGeom>
              <a:avLst/>
              <a:gdLst/>
              <a:ahLst/>
              <a:cxnLst/>
              <a:rect l="0" t="0" r="r" b="b"/>
              <a:pathLst>
                <a:path w="106" h="143">
                  <a:moveTo>
                    <a:pt x="0" y="0"/>
                  </a:moveTo>
                  <a:cubicBezTo>
                    <a:pt x="35" y="54"/>
                    <a:pt x="70" y="101"/>
                    <a:pt x="106" y="143"/>
                  </a:cubicBezTo>
                </a:path>
              </a:pathLst>
            </a:custGeom>
            <a:noFill/>
            <a:ln w="4763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8" name="Freeform 10">
              <a:extLst>
                <a:ext uri="{FF2B5EF4-FFF2-40B4-BE49-F238E27FC236}">
                  <a16:creationId xmlns:a16="http://schemas.microsoft.com/office/drawing/2014/main" id="{33CE9E31-D43C-454C-BFBE-C030D98E2A6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-51881"/>
              <a:ext cx="11091863" cy="6923796"/>
            </a:xfrm>
            <a:custGeom>
              <a:avLst/>
              <a:gdLst/>
              <a:ahLst/>
              <a:cxnLst/>
              <a:rect l="0" t="0" r="r" b="b"/>
              <a:pathLst>
                <a:path w="2330" h="1452">
                  <a:moveTo>
                    <a:pt x="2046" y="1452"/>
                  </a:moveTo>
                  <a:cubicBezTo>
                    <a:pt x="2330" y="1153"/>
                    <a:pt x="2049" y="821"/>
                    <a:pt x="1813" y="601"/>
                  </a:cubicBezTo>
                  <a:cubicBezTo>
                    <a:pt x="1569" y="375"/>
                    <a:pt x="1282" y="179"/>
                    <a:pt x="956" y="97"/>
                  </a:cubicBezTo>
                  <a:cubicBezTo>
                    <a:pt x="572" y="0"/>
                    <a:pt x="292" y="101"/>
                    <a:pt x="0" y="366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5" name="Freeform 11">
              <a:extLst>
                <a:ext uri="{FF2B5EF4-FFF2-40B4-BE49-F238E27FC236}">
                  <a16:creationId xmlns:a16="http://schemas.microsoft.com/office/drawing/2014/main" id="{3927A156-CD49-44E3-BA78-CE0AA02505F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426601" y="5579"/>
              <a:ext cx="5788025" cy="6847184"/>
            </a:xfrm>
            <a:custGeom>
              <a:avLst/>
              <a:gdLst/>
              <a:ahLst/>
              <a:cxnLst/>
              <a:rect l="0" t="0" r="r" b="b"/>
              <a:pathLst>
                <a:path w="1216" h="1436">
                  <a:moveTo>
                    <a:pt x="1094" y="1436"/>
                  </a:moveTo>
                  <a:cubicBezTo>
                    <a:pt x="1216" y="1114"/>
                    <a:pt x="904" y="770"/>
                    <a:pt x="709" y="551"/>
                  </a:cubicBezTo>
                  <a:cubicBezTo>
                    <a:pt x="509" y="327"/>
                    <a:pt x="274" y="127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19" name="Freeform 12">
              <a:extLst>
                <a:ext uri="{FF2B5EF4-FFF2-40B4-BE49-F238E27FC236}">
                  <a16:creationId xmlns:a16="http://schemas.microsoft.com/office/drawing/2014/main" id="{2B83C26B-3353-4E6D-86D4-9461A7A8643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1057275" cy="614491"/>
            </a:xfrm>
            <a:custGeom>
              <a:avLst/>
              <a:gdLst/>
              <a:ahLst/>
              <a:cxnLst/>
              <a:rect l="0" t="0" r="r" b="b"/>
              <a:pathLst>
                <a:path w="222" h="129">
                  <a:moveTo>
                    <a:pt x="222" y="0"/>
                  </a:moveTo>
                  <a:cubicBezTo>
                    <a:pt x="152" y="35"/>
                    <a:pt x="76" y="78"/>
                    <a:pt x="0" y="129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7" name="Freeform 13">
              <a:extLst>
                <a:ext uri="{FF2B5EF4-FFF2-40B4-BE49-F238E27FC236}">
                  <a16:creationId xmlns:a16="http://schemas.microsoft.com/office/drawing/2014/main" id="{2FB70090-1FB7-4335-9B1E-1E7EC6A2FB0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5821889" y="5579"/>
              <a:ext cx="5588000" cy="6866337"/>
            </a:xfrm>
            <a:custGeom>
              <a:avLst/>
              <a:gdLst/>
              <a:ahLst/>
              <a:cxnLst/>
              <a:rect l="0" t="0" r="r" b="b"/>
              <a:pathLst>
                <a:path w="1174" h="1440">
                  <a:moveTo>
                    <a:pt x="1067" y="1440"/>
                  </a:moveTo>
                  <a:cubicBezTo>
                    <a:pt x="1174" y="1124"/>
                    <a:pt x="887" y="797"/>
                    <a:pt x="698" y="577"/>
                  </a:cubicBezTo>
                  <a:cubicBezTo>
                    <a:pt x="500" y="348"/>
                    <a:pt x="270" y="141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0" name="Freeform 14">
              <a:extLst>
                <a:ext uri="{FF2B5EF4-FFF2-40B4-BE49-F238E27FC236}">
                  <a16:creationId xmlns:a16="http://schemas.microsoft.com/office/drawing/2014/main" id="{B862257F-455F-4E18-A480-B22E8EFE14A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3701" y="790"/>
              <a:ext cx="595313" cy="352734"/>
            </a:xfrm>
            <a:custGeom>
              <a:avLst/>
              <a:gdLst/>
              <a:ahLst/>
              <a:cxnLst/>
              <a:rect l="0" t="0" r="r" b="b"/>
              <a:pathLst>
                <a:path w="125" h="74">
                  <a:moveTo>
                    <a:pt x="125" y="0"/>
                  </a:moveTo>
                  <a:cubicBezTo>
                    <a:pt x="85" y="22"/>
                    <a:pt x="43" y="47"/>
                    <a:pt x="0" y="74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99" name="Freeform 15">
              <a:extLst>
                <a:ext uri="{FF2B5EF4-FFF2-40B4-BE49-F238E27FC236}">
                  <a16:creationId xmlns:a16="http://schemas.microsoft.com/office/drawing/2014/main" id="{3C9DF0C4-8430-481B-B3E7-B8F79BC0F48A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012389" y="5579"/>
              <a:ext cx="5497513" cy="6866337"/>
            </a:xfrm>
            <a:custGeom>
              <a:avLst/>
              <a:gdLst/>
              <a:ahLst/>
              <a:cxnLst/>
              <a:rect l="0" t="0" r="r" b="b"/>
              <a:pathLst>
                <a:path w="1155" h="1440">
                  <a:moveTo>
                    <a:pt x="1056" y="1440"/>
                  </a:moveTo>
                  <a:cubicBezTo>
                    <a:pt x="1155" y="1123"/>
                    <a:pt x="875" y="801"/>
                    <a:pt x="686" y="580"/>
                  </a:cubicBezTo>
                  <a:cubicBezTo>
                    <a:pt x="491" y="352"/>
                    <a:pt x="264" y="145"/>
                    <a:pt x="0" y="0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1" name="Freeform 16">
              <a:extLst>
                <a:ext uri="{FF2B5EF4-FFF2-40B4-BE49-F238E27FC236}">
                  <a16:creationId xmlns:a16="http://schemas.microsoft.com/office/drawing/2014/main" id="{91D50B8E-D94F-4944-9FD2-08DD35E29B33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-1061" y="5579"/>
              <a:ext cx="357188" cy="213875"/>
            </a:xfrm>
            <a:custGeom>
              <a:avLst/>
              <a:gdLst/>
              <a:ahLst/>
              <a:cxnLst/>
              <a:rect l="0" t="0" r="r" b="b"/>
              <a:pathLst>
                <a:path w="75" h="45">
                  <a:moveTo>
                    <a:pt x="75" y="0"/>
                  </a:moveTo>
                  <a:cubicBezTo>
                    <a:pt x="50" y="14"/>
                    <a:pt x="25" y="29"/>
                    <a:pt x="0" y="45"/>
                  </a:cubicBezTo>
                </a:path>
              </a:pathLst>
            </a:custGeom>
            <a:noFill/>
            <a:ln w="12700" cap="flat">
              <a:solidFill>
                <a:schemeClr val="bg1">
                  <a:alpha val="35000"/>
                </a:schemeClr>
              </a:solidFill>
              <a:prstDash val="dashDot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1" name="Freeform 17">
              <a:extLst>
                <a:ext uri="{FF2B5EF4-FFF2-40B4-BE49-F238E27FC236}">
                  <a16:creationId xmlns:a16="http://schemas.microsoft.com/office/drawing/2014/main" id="{9B0A066C-DC3D-4E53-AC63-00DF45416C18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210826" y="790"/>
              <a:ext cx="5522913" cy="6871126"/>
            </a:xfrm>
            <a:custGeom>
              <a:avLst/>
              <a:gdLst/>
              <a:ahLst/>
              <a:cxnLst/>
              <a:rect l="0" t="0" r="r" b="b"/>
              <a:pathLst>
                <a:path w="1160" h="1441">
                  <a:moveTo>
                    <a:pt x="1053" y="1441"/>
                  </a:moveTo>
                  <a:cubicBezTo>
                    <a:pt x="1160" y="1129"/>
                    <a:pt x="892" y="817"/>
                    <a:pt x="705" y="599"/>
                  </a:cubicBezTo>
                  <a:cubicBezTo>
                    <a:pt x="503" y="365"/>
                    <a:pt x="270" y="152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2" name="Freeform 18">
              <a:extLst>
                <a:ext uri="{FF2B5EF4-FFF2-40B4-BE49-F238E27FC236}">
                  <a16:creationId xmlns:a16="http://schemas.microsoft.com/office/drawing/2014/main" id="{D2D040EF-76C0-496D-8C72-9DB143C3AD09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463239" y="5579"/>
              <a:ext cx="5413375" cy="6866337"/>
            </a:xfrm>
            <a:custGeom>
              <a:avLst/>
              <a:gdLst/>
              <a:ahLst/>
              <a:cxnLst/>
              <a:rect l="0" t="0" r="r" b="b"/>
              <a:pathLst>
                <a:path w="1137" h="1440">
                  <a:moveTo>
                    <a:pt x="1040" y="1440"/>
                  </a:moveTo>
                  <a:cubicBezTo>
                    <a:pt x="1137" y="1131"/>
                    <a:pt x="883" y="828"/>
                    <a:pt x="698" y="611"/>
                  </a:cubicBezTo>
                  <a:cubicBezTo>
                    <a:pt x="498" y="375"/>
                    <a:pt x="268" y="159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3" name="Freeform 19">
              <a:extLst>
                <a:ext uri="{FF2B5EF4-FFF2-40B4-BE49-F238E27FC236}">
                  <a16:creationId xmlns:a16="http://schemas.microsoft.com/office/drawing/2014/main" id="{15FC8221-21EA-4D83-809B-108B7E0C5B5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6877576" y="5579"/>
              <a:ext cx="5037138" cy="6861550"/>
            </a:xfrm>
            <a:custGeom>
              <a:avLst/>
              <a:gdLst/>
              <a:ahLst/>
              <a:cxnLst/>
              <a:rect l="0" t="0" r="r" b="b"/>
              <a:pathLst>
                <a:path w="1058" h="1439">
                  <a:moveTo>
                    <a:pt x="1011" y="1439"/>
                  </a:moveTo>
                  <a:cubicBezTo>
                    <a:pt x="1058" y="1131"/>
                    <a:pt x="825" y="841"/>
                    <a:pt x="648" y="617"/>
                  </a:cubicBezTo>
                  <a:cubicBezTo>
                    <a:pt x="462" y="383"/>
                    <a:pt x="248" y="16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3" name="Freeform 20">
              <a:extLst>
                <a:ext uri="{FF2B5EF4-FFF2-40B4-BE49-F238E27FC236}">
                  <a16:creationId xmlns:a16="http://schemas.microsoft.com/office/drawing/2014/main" id="{5A181F7D-35FA-49F3-8BCB-5D7250BA42E4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8768289" y="5579"/>
              <a:ext cx="3417888" cy="2742066"/>
            </a:xfrm>
            <a:custGeom>
              <a:avLst/>
              <a:gdLst/>
              <a:ahLst/>
              <a:cxnLst/>
              <a:rect l="0" t="0" r="r" b="b"/>
              <a:pathLst>
                <a:path w="718" h="575">
                  <a:moveTo>
                    <a:pt x="718" y="575"/>
                  </a:moveTo>
                  <a:cubicBezTo>
                    <a:pt x="500" y="360"/>
                    <a:pt x="260" y="163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5" name="Freeform 21">
              <a:extLst>
                <a:ext uri="{FF2B5EF4-FFF2-40B4-BE49-F238E27FC236}">
                  <a16:creationId xmlns:a16="http://schemas.microsoft.com/office/drawing/2014/main" id="{188DFD0A-AECC-43FC-B06B-D2A8A2EB9FC2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9235014" y="10367"/>
              <a:ext cx="2951163" cy="2555325"/>
            </a:xfrm>
            <a:custGeom>
              <a:avLst/>
              <a:gdLst/>
              <a:ahLst/>
              <a:cxnLst/>
              <a:rect l="0" t="0" r="r" b="b"/>
              <a:pathLst>
                <a:path w="620" h="536">
                  <a:moveTo>
                    <a:pt x="620" y="536"/>
                  </a:moveTo>
                  <a:cubicBezTo>
                    <a:pt x="404" y="314"/>
                    <a:pt x="196" y="138"/>
                    <a:pt x="0" y="0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24" name="Freeform 22">
              <a:extLst>
                <a:ext uri="{FF2B5EF4-FFF2-40B4-BE49-F238E27FC236}">
                  <a16:creationId xmlns:a16="http://schemas.microsoft.com/office/drawing/2014/main" id="{1769DE60-D3FA-40D0-96A4-6BEAD0C3862C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0020826" y="5579"/>
              <a:ext cx="2165350" cy="1358265"/>
            </a:xfrm>
            <a:custGeom>
              <a:avLst/>
              <a:gdLst/>
              <a:ahLst/>
              <a:cxnLst/>
              <a:rect l="0" t="0" r="r" b="b"/>
              <a:pathLst>
                <a:path w="455" h="285">
                  <a:moveTo>
                    <a:pt x="0" y="0"/>
                  </a:moveTo>
                  <a:cubicBezTo>
                    <a:pt x="153" y="85"/>
                    <a:pt x="308" y="180"/>
                    <a:pt x="455" y="285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dash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  <p:sp>
          <p:nvSpPr>
            <p:cNvPr id="107" name="Freeform 23">
              <a:extLst>
                <a:ext uri="{FF2B5EF4-FFF2-40B4-BE49-F238E27FC236}">
                  <a16:creationId xmlns:a16="http://schemas.microsoft.com/office/drawing/2014/main" id="{18E5EA87-065F-44FB-B99A-484483E31A00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 bwMode="auto">
            <a:xfrm>
              <a:off x="11290826" y="5579"/>
              <a:ext cx="895350" cy="534687"/>
            </a:xfrm>
            <a:custGeom>
              <a:avLst/>
              <a:gdLst/>
              <a:ahLst/>
              <a:cxnLst/>
              <a:rect l="0" t="0" r="r" b="b"/>
              <a:pathLst>
                <a:path w="188" h="112">
                  <a:moveTo>
                    <a:pt x="0" y="0"/>
                  </a:moveTo>
                  <a:cubicBezTo>
                    <a:pt x="63" y="36"/>
                    <a:pt x="126" y="73"/>
                    <a:pt x="188" y="112"/>
                  </a:cubicBezTo>
                </a:path>
              </a:pathLst>
            </a:custGeom>
            <a:noFill/>
            <a:ln w="9525" cap="flat">
              <a:solidFill>
                <a:schemeClr val="bg1">
                  <a:alpha val="35000"/>
                </a:schemeClr>
              </a:solidFill>
              <a:prstDash val="solid"/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sp>
      </p:grpSp>
      <p:pic>
        <p:nvPicPr>
          <p:cNvPr id="5" name="Picture 4">
            <a:extLst>
              <a:ext uri="{FF2B5EF4-FFF2-40B4-BE49-F238E27FC236}">
                <a16:creationId xmlns:a16="http://schemas.microsoft.com/office/drawing/2014/main" id="{EBFD7382-21C4-4AFA-B6AC-A62782E0D45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23814" r="-1" b="10134"/>
          <a:stretch/>
        </p:blipFill>
        <p:spPr>
          <a:xfrm>
            <a:off x="20" y="10"/>
            <a:ext cx="12188932" cy="5696067"/>
          </a:xfrm>
          <a:custGeom>
            <a:avLst/>
            <a:gdLst/>
            <a:ahLst/>
            <a:cxnLst/>
            <a:rect l="l" t="t" r="r" b="b"/>
            <a:pathLst>
              <a:path w="12188952" h="5696077">
                <a:moveTo>
                  <a:pt x="0" y="0"/>
                </a:moveTo>
                <a:lnTo>
                  <a:pt x="12188952" y="0"/>
                </a:lnTo>
                <a:lnTo>
                  <a:pt x="12188952" y="4710335"/>
                </a:lnTo>
                <a:lnTo>
                  <a:pt x="12113803" y="4718295"/>
                </a:lnTo>
                <a:cubicBezTo>
                  <a:pt x="10139508" y="4916244"/>
                  <a:pt x="8237152" y="5009247"/>
                  <a:pt x="6753597" y="5041852"/>
                </a:cubicBezTo>
                <a:cubicBezTo>
                  <a:pt x="4940362" y="5081701"/>
                  <a:pt x="2657278" y="5062371"/>
                  <a:pt x="400746" y="4870509"/>
                </a:cubicBezTo>
                <a:lnTo>
                  <a:pt x="3700" y="4833875"/>
                </a:lnTo>
                <a:lnTo>
                  <a:pt x="3700" y="5696077"/>
                </a:lnTo>
                <a:lnTo>
                  <a:pt x="0" y="5696077"/>
                </a:lnTo>
                <a:close/>
              </a:path>
            </a:pathLst>
          </a:cu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3268663-E98D-4934-9C04-1C7F7C1DE1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80744" y="5202936"/>
            <a:ext cx="9436608" cy="786384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4000">
                <a:solidFill>
                  <a:schemeClr val="bg1"/>
                </a:solidFill>
              </a:rPr>
              <a:t>The Failures of Classical Physics</a:t>
            </a:r>
          </a:p>
        </p:txBody>
      </p:sp>
    </p:spTree>
    <p:extLst>
      <p:ext uri="{BB962C8B-B14F-4D97-AF65-F5344CB8AC3E}">
        <p14:creationId xmlns:p14="http://schemas.microsoft.com/office/powerpoint/2010/main" val="401175631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Rectangle 39">
            <a:extLst>
              <a:ext uri="{FF2B5EF4-FFF2-40B4-BE49-F238E27FC236}">
                <a16:creationId xmlns:a16="http://schemas.microsoft.com/office/drawing/2014/main" id="{6753252F-4873-4F63-801D-CC719279A7D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7" name="Rectangle 41">
            <a:extLst>
              <a:ext uri="{FF2B5EF4-FFF2-40B4-BE49-F238E27FC236}">
                <a16:creationId xmlns:a16="http://schemas.microsoft.com/office/drawing/2014/main" id="{047C8CCB-F95D-4249-92DD-651249D3535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7F7F7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4B73834-3FC5-4668-AF15-FACBBE2FC97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2074363"/>
            <a:ext cx="2752354" cy="2709275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vert="horz" lIns="91440" tIns="45720" rIns="91440" bIns="45720" rtlCol="0" anchor="ctr">
            <a:normAutofit/>
          </a:bodyPr>
          <a:lstStyle/>
          <a:p>
            <a:pPr algn="ctr"/>
            <a:r>
              <a:rPr lang="en-US" sz="2600" kern="120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Black-Body Radiation and the Ultraviolet Catastrophe</a:t>
            </a:r>
          </a:p>
        </p:txBody>
      </p:sp>
      <p:pic>
        <p:nvPicPr>
          <p:cNvPr id="6" name="Graphic 5">
            <a:extLst>
              <a:ext uri="{FF2B5EF4-FFF2-40B4-BE49-F238E27FC236}">
                <a16:creationId xmlns:a16="http://schemas.microsoft.com/office/drawing/2014/main" id="{954C915C-4932-42A5-9078-F1845A441BFC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4550833" y="961812"/>
            <a:ext cx="6163733" cy="4930987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42BA0EBB-878C-4418-8EC6-61AB797EBC63}"/>
              </a:ext>
            </a:extLst>
          </p:cNvPr>
          <p:cNvSpPr txBox="1"/>
          <p:nvPr/>
        </p:nvSpPr>
        <p:spPr>
          <a:xfrm>
            <a:off x="2024474" y="5061284"/>
            <a:ext cx="3096126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Spectrum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Quanta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Planck’s law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>
                <a:solidFill>
                  <a:schemeClr val="bg1">
                    <a:lumMod val="85000"/>
                  </a:schemeClr>
                </a:solidFill>
              </a:rPr>
              <a:t>Photons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solidFill>
                <a:schemeClr val="bg1">
                  <a:lumMod val="8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329598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mph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tx1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</TotalTime>
  <Words>568</Words>
  <Application>Microsoft Office PowerPoint</Application>
  <PresentationFormat>Widescreen</PresentationFormat>
  <Paragraphs>121</Paragraphs>
  <Slides>18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4" baseType="lpstr">
      <vt:lpstr>Arial</vt:lpstr>
      <vt:lpstr>Calibri</vt:lpstr>
      <vt:lpstr>Calibri Light</vt:lpstr>
      <vt:lpstr>Rockwell</vt:lpstr>
      <vt:lpstr>Office Theme</vt:lpstr>
      <vt:lpstr>Acrobat Document</vt:lpstr>
      <vt:lpstr>PHY 256: Introduction To Quantum Physics  Summer 2020</vt:lpstr>
      <vt:lpstr>Course Logistics</vt:lpstr>
      <vt:lpstr>Lecturer and teaching assistants</vt:lpstr>
      <vt:lpstr>Lecture notes and overview</vt:lpstr>
      <vt:lpstr>Syllabus 1/2</vt:lpstr>
      <vt:lpstr>Syllabus 2/2</vt:lpstr>
      <vt:lpstr>Homework, assessments, grading</vt:lpstr>
      <vt:lpstr>The Failures of Classical Physics</vt:lpstr>
      <vt:lpstr>Black-Body Radiation and the Ultraviolet Catastrophe</vt:lpstr>
      <vt:lpstr>The Photoelectric Effect</vt:lpstr>
      <vt:lpstr>The Double-Slit Experiment</vt:lpstr>
      <vt:lpstr>The Stern-Gerlach Experiment</vt:lpstr>
      <vt:lpstr>Quantum vs. Classical Mechanics</vt:lpstr>
      <vt:lpstr>Quantum vs. Classical Mechanics</vt:lpstr>
      <vt:lpstr>Quantum vs. Classical Mechanics</vt:lpstr>
      <vt:lpstr>Quantum vs. Classical Mechanics</vt:lpstr>
      <vt:lpstr>Any questions?</vt:lpstr>
      <vt:lpstr>Next: Tutorials!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PHY 256: Introduction To Quantum Physics  Summer 2020</dc:title>
  <dc:creator>Barak Shoshany</dc:creator>
  <cp:lastModifiedBy>Barak Shoshany</cp:lastModifiedBy>
  <cp:revision>1</cp:revision>
  <dcterms:created xsi:type="dcterms:W3CDTF">2020-05-04T13:46:14Z</dcterms:created>
  <dcterms:modified xsi:type="dcterms:W3CDTF">2020-05-04T16:01:18Z</dcterms:modified>
</cp:coreProperties>
</file>